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theme/theme4.xml" ContentType="application/vnd.openxmlformats-officedocument.theme+xml"/>
  <Override PartName="/ppt/slideLayouts/slideLayout35.xml" ContentType="application/vnd.openxmlformats-officedocument.presentationml.slideLayout+xml"/>
  <Override PartName="/ppt/theme/theme5.xml" ContentType="application/vnd.openxmlformats-officedocument.theme+xml"/>
  <Override PartName="/ppt/slideLayouts/slideLayout36.xml" ContentType="application/vnd.openxmlformats-officedocument.presentationml.slideLayout+xml"/>
  <Override PartName="/ppt/theme/theme6.xml" ContentType="application/vnd.openxmlformats-officedocument.theme+xml"/>
  <Override PartName="/ppt/slideLayouts/slideLayout37.xml" ContentType="application/vnd.openxmlformats-officedocument.presentationml.slideLayout+xml"/>
  <Override PartName="/ppt/theme/theme7.xml" ContentType="application/vnd.openxmlformats-officedocument.theme+xml"/>
  <Override PartName="/ppt/slideLayouts/slideLayout38.xml" ContentType="application/vnd.openxmlformats-officedocument.presentationml.slideLayout+xml"/>
  <Override PartName="/ppt/theme/theme8.xml" ContentType="application/vnd.openxmlformats-officedocument.theme+xml"/>
  <Override PartName="/ppt/slideLayouts/slideLayout39.xml" ContentType="application/vnd.openxmlformats-officedocument.presentationml.slideLayout+xml"/>
  <Override PartName="/ppt/theme/theme9.xml" ContentType="application/vnd.openxmlformats-officedocument.theme+xml"/>
  <Override PartName="/ppt/slideLayouts/slideLayout40.xml" ContentType="application/vnd.openxmlformats-officedocument.presentationml.slideLayout+xml"/>
  <Override PartName="/ppt/theme/theme10.xml" ContentType="application/vnd.openxmlformats-officedocument.theme+xml"/>
  <Override PartName="/ppt/slideLayouts/slideLayout41.xml" ContentType="application/vnd.openxmlformats-officedocument.presentationml.slideLayout+xml"/>
  <Override PartName="/ppt/theme/theme11.xml" ContentType="application/vnd.openxmlformats-officedocument.theme+xml"/>
  <Override PartName="/ppt/slideLayouts/slideLayout42.xml" ContentType="application/vnd.openxmlformats-officedocument.presentationml.slideLayout+xml"/>
  <Override PartName="/ppt/theme/theme12.xml" ContentType="application/vnd.openxmlformats-officedocument.theme+xml"/>
  <Override PartName="/ppt/slideLayouts/slideLayout43.xml" ContentType="application/vnd.openxmlformats-officedocument.presentationml.slideLayout+xml"/>
  <Override PartName="/ppt/theme/theme13.xml" ContentType="application/vnd.openxmlformats-officedocument.theme+xml"/>
  <Override PartName="/ppt/slideLayouts/slideLayout44.xml" ContentType="application/vnd.openxmlformats-officedocument.presentationml.slideLayout+xml"/>
  <Override PartName="/ppt/theme/theme14.xml" ContentType="application/vnd.openxmlformats-officedocument.theme+xml"/>
  <Override PartName="/ppt/slideLayouts/slideLayout45.xml" ContentType="application/vnd.openxmlformats-officedocument.presentationml.slideLayout+xml"/>
  <Override PartName="/ppt/theme/theme15.xml" ContentType="application/vnd.openxmlformats-officedocument.theme+xml"/>
  <Override PartName="/ppt/slideLayouts/slideLayout46.xml" ContentType="application/vnd.openxmlformats-officedocument.presentationml.slideLayout+xml"/>
  <Override PartName="/ppt/theme/theme16.xml" ContentType="application/vnd.openxmlformats-officedocument.theme+xml"/>
  <Override PartName="/ppt/slideLayouts/slideLayout47.xml" ContentType="application/vnd.openxmlformats-officedocument.presentationml.slideLayout+xml"/>
  <Override PartName="/ppt/theme/theme17.xml" ContentType="application/vnd.openxmlformats-officedocument.theme+xml"/>
  <Override PartName="/ppt/slideLayouts/slideLayout48.xml" ContentType="application/vnd.openxmlformats-officedocument.presentationml.slideLayout+xml"/>
  <Override PartName="/ppt/theme/theme18.xml" ContentType="application/vnd.openxmlformats-officedocument.theme+xml"/>
  <Override PartName="/ppt/slideLayouts/slideLayout49.xml" ContentType="application/vnd.openxmlformats-officedocument.presentationml.slideLayout+xml"/>
  <Override PartName="/ppt/theme/theme19.xml" ContentType="application/vnd.openxmlformats-officedocument.theme+xml"/>
  <Override PartName="/ppt/slideLayouts/slideLayout50.xml" ContentType="application/vnd.openxmlformats-officedocument.presentationml.slideLayout+xml"/>
  <Override PartName="/ppt/theme/theme20.xml" ContentType="application/vnd.openxmlformats-officedocument.theme+xml"/>
  <Override PartName="/ppt/theme/theme2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0" r:id="rId1"/>
    <p:sldMasterId id="2147483651" r:id="rId2"/>
    <p:sldMasterId id="2147483674" r:id="rId3"/>
    <p:sldMasterId id="2147483686" r:id="rId4"/>
    <p:sldMasterId id="2147483688" r:id="rId5"/>
    <p:sldMasterId id="2147483690" r:id="rId6"/>
    <p:sldMasterId id="2147483692" r:id="rId7"/>
    <p:sldMasterId id="2147483694" r:id="rId8"/>
    <p:sldMasterId id="2147483696" r:id="rId9"/>
    <p:sldMasterId id="2147483698" r:id="rId10"/>
    <p:sldMasterId id="2147483700" r:id="rId11"/>
    <p:sldMasterId id="2147483702" r:id="rId12"/>
    <p:sldMasterId id="2147483704" r:id="rId13"/>
    <p:sldMasterId id="2147483706" r:id="rId14"/>
    <p:sldMasterId id="2147483708" r:id="rId15"/>
    <p:sldMasterId id="2147483710" r:id="rId16"/>
    <p:sldMasterId id="2147483712" r:id="rId17"/>
    <p:sldMasterId id="2147483714" r:id="rId18"/>
    <p:sldMasterId id="2147483716" r:id="rId19"/>
    <p:sldMasterId id="2147483718" r:id="rId20"/>
  </p:sldMasterIdLst>
  <p:notesMasterIdLst>
    <p:notesMasterId r:id="rId93"/>
  </p:notesMasterIdLst>
  <p:sldIdLst>
    <p:sldId id="258" r:id="rId21"/>
    <p:sldId id="345" r:id="rId22"/>
    <p:sldId id="346" r:id="rId23"/>
    <p:sldId id="347" r:id="rId24"/>
    <p:sldId id="348" r:id="rId25"/>
    <p:sldId id="349" r:id="rId26"/>
    <p:sldId id="350" r:id="rId27"/>
    <p:sldId id="351" r:id="rId28"/>
    <p:sldId id="352" r:id="rId29"/>
    <p:sldId id="353" r:id="rId30"/>
    <p:sldId id="354" r:id="rId31"/>
    <p:sldId id="355" r:id="rId32"/>
    <p:sldId id="356" r:id="rId33"/>
    <p:sldId id="357" r:id="rId34"/>
    <p:sldId id="358" r:id="rId35"/>
    <p:sldId id="359" r:id="rId36"/>
    <p:sldId id="360" r:id="rId37"/>
    <p:sldId id="361" r:id="rId38"/>
    <p:sldId id="362" r:id="rId39"/>
    <p:sldId id="267" r:id="rId40"/>
    <p:sldId id="342" r:id="rId41"/>
    <p:sldId id="268" r:id="rId42"/>
    <p:sldId id="269" r:id="rId43"/>
    <p:sldId id="270" r:id="rId44"/>
    <p:sldId id="343" r:id="rId45"/>
    <p:sldId id="271" r:id="rId46"/>
    <p:sldId id="272" r:id="rId47"/>
    <p:sldId id="265" r:id="rId48"/>
    <p:sldId id="279" r:id="rId49"/>
    <p:sldId id="283" r:id="rId50"/>
    <p:sldId id="281" r:id="rId51"/>
    <p:sldId id="280" r:id="rId52"/>
    <p:sldId id="282" r:id="rId53"/>
    <p:sldId id="284" r:id="rId54"/>
    <p:sldId id="285" r:id="rId55"/>
    <p:sldId id="286" r:id="rId56"/>
    <p:sldId id="291" r:id="rId57"/>
    <p:sldId id="292" r:id="rId58"/>
    <p:sldId id="294" r:id="rId59"/>
    <p:sldId id="293" r:id="rId60"/>
    <p:sldId id="295" r:id="rId61"/>
    <p:sldId id="287" r:id="rId62"/>
    <p:sldId id="344" r:id="rId63"/>
    <p:sldId id="288" r:id="rId64"/>
    <p:sldId id="289" r:id="rId65"/>
    <p:sldId id="290" r:id="rId66"/>
    <p:sldId id="296" r:id="rId67"/>
    <p:sldId id="302" r:id="rId68"/>
    <p:sldId id="363" r:id="rId69"/>
    <p:sldId id="297" r:id="rId70"/>
    <p:sldId id="298" r:id="rId71"/>
    <p:sldId id="299" r:id="rId72"/>
    <p:sldId id="300" r:id="rId73"/>
    <p:sldId id="301" r:id="rId74"/>
    <p:sldId id="303" r:id="rId75"/>
    <p:sldId id="304" r:id="rId76"/>
    <p:sldId id="305" r:id="rId77"/>
    <p:sldId id="278" r:id="rId78"/>
    <p:sldId id="306" r:id="rId79"/>
    <p:sldId id="307" r:id="rId80"/>
    <p:sldId id="308" r:id="rId81"/>
    <p:sldId id="309" r:id="rId82"/>
    <p:sldId id="310" r:id="rId83"/>
    <p:sldId id="315" r:id="rId84"/>
    <p:sldId id="311" r:id="rId85"/>
    <p:sldId id="275" r:id="rId86"/>
    <p:sldId id="312" r:id="rId87"/>
    <p:sldId id="316" r:id="rId88"/>
    <p:sldId id="313" r:id="rId89"/>
    <p:sldId id="314" r:id="rId90"/>
    <p:sldId id="318" r:id="rId91"/>
    <p:sldId id="277" r:id="rId92"/>
  </p:sldIdLst>
  <p:sldSz cx="24384000" cy="13716000"/>
  <p:notesSz cx="6858000" cy="9144000"/>
  <p:defaultTextStyle>
    <a:defPPr>
      <a:defRPr lang="en-US"/>
    </a:defPPr>
    <a:lvl1pPr algn="l" rtl="0" fontAlgn="base">
      <a:spcBef>
        <a:spcPct val="0"/>
      </a:spcBef>
      <a:spcAft>
        <a:spcPct val="0"/>
      </a:spcAft>
      <a:defRPr sz="1200" kern="1200">
        <a:solidFill>
          <a:srgbClr val="000000"/>
        </a:solidFill>
        <a:latin typeface="Gill Sans" pitchFamily="64" charset="0"/>
        <a:ea typeface="ヒラギノ角ゴ ProN W3" pitchFamily="64" charset="-128"/>
        <a:cs typeface="+mn-cs"/>
        <a:sym typeface="Gill Sans" pitchFamily="64" charset="0"/>
      </a:defRPr>
    </a:lvl1pPr>
    <a:lvl2pPr marL="455038" algn="l" rtl="0" fontAlgn="base">
      <a:spcBef>
        <a:spcPct val="0"/>
      </a:spcBef>
      <a:spcAft>
        <a:spcPct val="0"/>
      </a:spcAft>
      <a:defRPr sz="1200" kern="1200">
        <a:solidFill>
          <a:srgbClr val="000000"/>
        </a:solidFill>
        <a:latin typeface="Gill Sans" pitchFamily="64" charset="0"/>
        <a:ea typeface="ヒラギノ角ゴ ProN W3" pitchFamily="64" charset="-128"/>
        <a:cs typeface="+mn-cs"/>
        <a:sym typeface="Gill Sans" pitchFamily="64" charset="0"/>
      </a:defRPr>
    </a:lvl2pPr>
    <a:lvl3pPr marL="910035" algn="l" rtl="0" fontAlgn="base">
      <a:spcBef>
        <a:spcPct val="0"/>
      </a:spcBef>
      <a:spcAft>
        <a:spcPct val="0"/>
      </a:spcAft>
      <a:defRPr sz="1200" kern="1200">
        <a:solidFill>
          <a:srgbClr val="000000"/>
        </a:solidFill>
        <a:latin typeface="Gill Sans" pitchFamily="64" charset="0"/>
        <a:ea typeface="ヒラギノ角ゴ ProN W3" pitchFamily="64" charset="-128"/>
        <a:cs typeface="+mn-cs"/>
        <a:sym typeface="Gill Sans" pitchFamily="64" charset="0"/>
      </a:defRPr>
    </a:lvl3pPr>
    <a:lvl4pPr marL="1364615" algn="l" rtl="0" fontAlgn="base">
      <a:spcBef>
        <a:spcPct val="0"/>
      </a:spcBef>
      <a:spcAft>
        <a:spcPct val="0"/>
      </a:spcAft>
      <a:defRPr sz="1200" kern="1200">
        <a:solidFill>
          <a:srgbClr val="000000"/>
        </a:solidFill>
        <a:latin typeface="Gill Sans" pitchFamily="64" charset="0"/>
        <a:ea typeface="ヒラギノ角ゴ ProN W3" pitchFamily="64" charset="-128"/>
        <a:cs typeface="+mn-cs"/>
        <a:sym typeface="Gill Sans" pitchFamily="64" charset="0"/>
      </a:defRPr>
    </a:lvl4pPr>
    <a:lvl5pPr marL="1819612" algn="l" rtl="0" fontAlgn="base">
      <a:spcBef>
        <a:spcPct val="0"/>
      </a:spcBef>
      <a:spcAft>
        <a:spcPct val="0"/>
      </a:spcAft>
      <a:defRPr sz="1200" kern="1200">
        <a:solidFill>
          <a:srgbClr val="000000"/>
        </a:solidFill>
        <a:latin typeface="Gill Sans" pitchFamily="64" charset="0"/>
        <a:ea typeface="ヒラギノ角ゴ ProN W3" pitchFamily="64" charset="-128"/>
        <a:cs typeface="+mn-cs"/>
        <a:sym typeface="Gill Sans" pitchFamily="64" charset="0"/>
      </a:defRPr>
    </a:lvl5pPr>
    <a:lvl6pPr marL="2274650" algn="l" defTabSz="910035" rtl="0" eaLnBrk="1" latinLnBrk="0" hangingPunct="1">
      <a:defRPr sz="1200" kern="1200">
        <a:solidFill>
          <a:srgbClr val="000000"/>
        </a:solidFill>
        <a:latin typeface="Gill Sans" pitchFamily="64" charset="0"/>
        <a:ea typeface="ヒラギノ角ゴ ProN W3" pitchFamily="64" charset="-128"/>
        <a:cs typeface="+mn-cs"/>
        <a:sym typeface="Gill Sans" pitchFamily="64" charset="0"/>
      </a:defRPr>
    </a:lvl6pPr>
    <a:lvl7pPr marL="2729659" algn="l" defTabSz="910035" rtl="0" eaLnBrk="1" latinLnBrk="0" hangingPunct="1">
      <a:defRPr sz="1200" kern="1200">
        <a:solidFill>
          <a:srgbClr val="000000"/>
        </a:solidFill>
        <a:latin typeface="Gill Sans" pitchFamily="64" charset="0"/>
        <a:ea typeface="ヒラギノ角ゴ ProN W3" pitchFamily="64" charset="-128"/>
        <a:cs typeface="+mn-cs"/>
        <a:sym typeface="Gill Sans" pitchFamily="64" charset="0"/>
      </a:defRPr>
    </a:lvl7pPr>
    <a:lvl8pPr marL="3184589" algn="l" defTabSz="910035" rtl="0" eaLnBrk="1" latinLnBrk="0" hangingPunct="1">
      <a:defRPr sz="1200" kern="1200">
        <a:solidFill>
          <a:srgbClr val="000000"/>
        </a:solidFill>
        <a:latin typeface="Gill Sans" pitchFamily="64" charset="0"/>
        <a:ea typeface="ヒラギノ角ゴ ProN W3" pitchFamily="64" charset="-128"/>
        <a:cs typeface="+mn-cs"/>
        <a:sym typeface="Gill Sans" pitchFamily="64" charset="0"/>
      </a:defRPr>
    </a:lvl8pPr>
    <a:lvl9pPr marL="3639246" algn="l" defTabSz="910035" rtl="0" eaLnBrk="1" latinLnBrk="0" hangingPunct="1">
      <a:defRPr sz="1200" kern="1200">
        <a:solidFill>
          <a:srgbClr val="000000"/>
        </a:solidFill>
        <a:latin typeface="Gill Sans" pitchFamily="64" charset="0"/>
        <a:ea typeface="ヒラギノ角ゴ ProN W3" pitchFamily="64" charset="-128"/>
        <a:cs typeface="+mn-cs"/>
        <a:sym typeface="Gill Sans" pitchFamily="6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2" autoAdjust="0"/>
    <p:restoredTop sz="85528" autoAdjust="0"/>
  </p:normalViewPr>
  <p:slideViewPr>
    <p:cSldViewPr>
      <p:cViewPr>
        <p:scale>
          <a:sx n="30" d="100"/>
          <a:sy n="30" d="100"/>
        </p:scale>
        <p:origin x="-1080" y="-384"/>
      </p:cViewPr>
      <p:guideLst>
        <p:guide orient="horz" pos="4320"/>
        <p:guide pos="7680"/>
      </p:guideLst>
    </p:cSldViewPr>
  </p:slideViewPr>
  <p:notesTextViewPr>
    <p:cViewPr>
      <p:scale>
        <a:sx n="100" d="100"/>
        <a:sy n="100" d="100"/>
      </p:scale>
      <p:origin x="0" y="0"/>
    </p:cViewPr>
  </p:notesTextViewPr>
  <p:sorterViewPr>
    <p:cViewPr>
      <p:scale>
        <a:sx n="100" d="100"/>
        <a:sy n="100" d="100"/>
      </p:scale>
      <p:origin x="0" y="2382"/>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6.xml"/><Relationship Id="rId21" Type="http://schemas.openxmlformats.org/officeDocument/2006/relationships/slide" Target="slides/slide1.xml"/><Relationship Id="rId34" Type="http://schemas.openxmlformats.org/officeDocument/2006/relationships/slide" Target="slides/slide14.xml"/><Relationship Id="rId42" Type="http://schemas.openxmlformats.org/officeDocument/2006/relationships/slide" Target="slides/slide22.xml"/><Relationship Id="rId47" Type="http://schemas.openxmlformats.org/officeDocument/2006/relationships/slide" Target="slides/slide27.xml"/><Relationship Id="rId50" Type="http://schemas.openxmlformats.org/officeDocument/2006/relationships/slide" Target="slides/slide30.xml"/><Relationship Id="rId55" Type="http://schemas.openxmlformats.org/officeDocument/2006/relationships/slide" Target="slides/slide35.xml"/><Relationship Id="rId63" Type="http://schemas.openxmlformats.org/officeDocument/2006/relationships/slide" Target="slides/slide43.xml"/><Relationship Id="rId68" Type="http://schemas.openxmlformats.org/officeDocument/2006/relationships/slide" Target="slides/slide48.xml"/><Relationship Id="rId76" Type="http://schemas.openxmlformats.org/officeDocument/2006/relationships/slide" Target="slides/slide56.xml"/><Relationship Id="rId84" Type="http://schemas.openxmlformats.org/officeDocument/2006/relationships/slide" Target="slides/slide64.xml"/><Relationship Id="rId89" Type="http://schemas.openxmlformats.org/officeDocument/2006/relationships/slide" Target="slides/slide69.xml"/><Relationship Id="rId97" Type="http://schemas.openxmlformats.org/officeDocument/2006/relationships/tableStyles" Target="tableStyles.xml"/><Relationship Id="rId7" Type="http://schemas.openxmlformats.org/officeDocument/2006/relationships/slideMaster" Target="slideMasters/slideMaster7.xml"/><Relationship Id="rId71" Type="http://schemas.openxmlformats.org/officeDocument/2006/relationships/slide" Target="slides/slide51.xml"/><Relationship Id="rId92" Type="http://schemas.openxmlformats.org/officeDocument/2006/relationships/slide" Target="slides/slide72.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9.xml"/><Relationship Id="rId11" Type="http://schemas.openxmlformats.org/officeDocument/2006/relationships/slideMaster" Target="slideMasters/slideMaster11.xml"/><Relationship Id="rId24" Type="http://schemas.openxmlformats.org/officeDocument/2006/relationships/slide" Target="slides/slide4.xml"/><Relationship Id="rId32" Type="http://schemas.openxmlformats.org/officeDocument/2006/relationships/slide" Target="slides/slide12.xml"/><Relationship Id="rId37" Type="http://schemas.openxmlformats.org/officeDocument/2006/relationships/slide" Target="slides/slide17.xml"/><Relationship Id="rId40" Type="http://schemas.openxmlformats.org/officeDocument/2006/relationships/slide" Target="slides/slide20.xml"/><Relationship Id="rId45" Type="http://schemas.openxmlformats.org/officeDocument/2006/relationships/slide" Target="slides/slide25.xml"/><Relationship Id="rId53" Type="http://schemas.openxmlformats.org/officeDocument/2006/relationships/slide" Target="slides/slide33.xml"/><Relationship Id="rId58" Type="http://schemas.openxmlformats.org/officeDocument/2006/relationships/slide" Target="slides/slide38.xml"/><Relationship Id="rId66" Type="http://schemas.openxmlformats.org/officeDocument/2006/relationships/slide" Target="slides/slide46.xml"/><Relationship Id="rId74" Type="http://schemas.openxmlformats.org/officeDocument/2006/relationships/slide" Target="slides/slide54.xml"/><Relationship Id="rId79" Type="http://schemas.openxmlformats.org/officeDocument/2006/relationships/slide" Target="slides/slide59.xml"/><Relationship Id="rId87" Type="http://schemas.openxmlformats.org/officeDocument/2006/relationships/slide" Target="slides/slide67.xml"/><Relationship Id="rId5" Type="http://schemas.openxmlformats.org/officeDocument/2006/relationships/slideMaster" Target="slideMasters/slideMaster5.xml"/><Relationship Id="rId61" Type="http://schemas.openxmlformats.org/officeDocument/2006/relationships/slide" Target="slides/slide41.xml"/><Relationship Id="rId82" Type="http://schemas.openxmlformats.org/officeDocument/2006/relationships/slide" Target="slides/slide62.xml"/><Relationship Id="rId90" Type="http://schemas.openxmlformats.org/officeDocument/2006/relationships/slide" Target="slides/slide70.xml"/><Relationship Id="rId95" Type="http://schemas.openxmlformats.org/officeDocument/2006/relationships/viewProps" Target="viewProps.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22" Type="http://schemas.openxmlformats.org/officeDocument/2006/relationships/slide" Target="slides/slide2.xml"/><Relationship Id="rId27" Type="http://schemas.openxmlformats.org/officeDocument/2006/relationships/slide" Target="slides/slide7.xml"/><Relationship Id="rId30" Type="http://schemas.openxmlformats.org/officeDocument/2006/relationships/slide" Target="slides/slide10.xml"/><Relationship Id="rId35" Type="http://schemas.openxmlformats.org/officeDocument/2006/relationships/slide" Target="slides/slide15.xml"/><Relationship Id="rId43" Type="http://schemas.openxmlformats.org/officeDocument/2006/relationships/slide" Target="slides/slide23.xml"/><Relationship Id="rId48" Type="http://schemas.openxmlformats.org/officeDocument/2006/relationships/slide" Target="slides/slide28.xml"/><Relationship Id="rId56" Type="http://schemas.openxmlformats.org/officeDocument/2006/relationships/slide" Target="slides/slide36.xml"/><Relationship Id="rId64" Type="http://schemas.openxmlformats.org/officeDocument/2006/relationships/slide" Target="slides/slide44.xml"/><Relationship Id="rId69" Type="http://schemas.openxmlformats.org/officeDocument/2006/relationships/slide" Target="slides/slide49.xml"/><Relationship Id="rId77" Type="http://schemas.openxmlformats.org/officeDocument/2006/relationships/slide" Target="slides/slide57.xml"/><Relationship Id="rId8" Type="http://schemas.openxmlformats.org/officeDocument/2006/relationships/slideMaster" Target="slideMasters/slideMaster8.xml"/><Relationship Id="rId51" Type="http://schemas.openxmlformats.org/officeDocument/2006/relationships/slide" Target="slides/slide31.xml"/><Relationship Id="rId72" Type="http://schemas.openxmlformats.org/officeDocument/2006/relationships/slide" Target="slides/slide52.xml"/><Relationship Id="rId80" Type="http://schemas.openxmlformats.org/officeDocument/2006/relationships/slide" Target="slides/slide60.xml"/><Relationship Id="rId85" Type="http://schemas.openxmlformats.org/officeDocument/2006/relationships/slide" Target="slides/slide65.xml"/><Relationship Id="rId93"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5.xml"/><Relationship Id="rId33" Type="http://schemas.openxmlformats.org/officeDocument/2006/relationships/slide" Target="slides/slide13.xml"/><Relationship Id="rId38" Type="http://schemas.openxmlformats.org/officeDocument/2006/relationships/slide" Target="slides/slide18.xml"/><Relationship Id="rId46" Type="http://schemas.openxmlformats.org/officeDocument/2006/relationships/slide" Target="slides/slide26.xml"/><Relationship Id="rId59" Type="http://schemas.openxmlformats.org/officeDocument/2006/relationships/slide" Target="slides/slide39.xml"/><Relationship Id="rId67" Type="http://schemas.openxmlformats.org/officeDocument/2006/relationships/slide" Target="slides/slide47.xml"/><Relationship Id="rId20" Type="http://schemas.openxmlformats.org/officeDocument/2006/relationships/slideMaster" Target="slideMasters/slideMaster20.xml"/><Relationship Id="rId41" Type="http://schemas.openxmlformats.org/officeDocument/2006/relationships/slide" Target="slides/slide21.xml"/><Relationship Id="rId54" Type="http://schemas.openxmlformats.org/officeDocument/2006/relationships/slide" Target="slides/slide34.xml"/><Relationship Id="rId62" Type="http://schemas.openxmlformats.org/officeDocument/2006/relationships/slide" Target="slides/slide42.xml"/><Relationship Id="rId70" Type="http://schemas.openxmlformats.org/officeDocument/2006/relationships/slide" Target="slides/slide50.xml"/><Relationship Id="rId75" Type="http://schemas.openxmlformats.org/officeDocument/2006/relationships/slide" Target="slides/slide55.xml"/><Relationship Id="rId83" Type="http://schemas.openxmlformats.org/officeDocument/2006/relationships/slide" Target="slides/slide63.xml"/><Relationship Id="rId88" Type="http://schemas.openxmlformats.org/officeDocument/2006/relationships/slide" Target="slides/slide68.xml"/><Relationship Id="rId91" Type="http://schemas.openxmlformats.org/officeDocument/2006/relationships/slide" Target="slides/slide71.xml"/><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3.xml"/><Relationship Id="rId28" Type="http://schemas.openxmlformats.org/officeDocument/2006/relationships/slide" Target="slides/slide8.xml"/><Relationship Id="rId36" Type="http://schemas.openxmlformats.org/officeDocument/2006/relationships/slide" Target="slides/slide16.xml"/><Relationship Id="rId49" Type="http://schemas.openxmlformats.org/officeDocument/2006/relationships/slide" Target="slides/slide29.xml"/><Relationship Id="rId57" Type="http://schemas.openxmlformats.org/officeDocument/2006/relationships/slide" Target="slides/slide37.xml"/><Relationship Id="rId10" Type="http://schemas.openxmlformats.org/officeDocument/2006/relationships/slideMaster" Target="slideMasters/slideMaster10.xml"/><Relationship Id="rId31" Type="http://schemas.openxmlformats.org/officeDocument/2006/relationships/slide" Target="slides/slide11.xml"/><Relationship Id="rId44" Type="http://schemas.openxmlformats.org/officeDocument/2006/relationships/slide" Target="slides/slide24.xml"/><Relationship Id="rId52" Type="http://schemas.openxmlformats.org/officeDocument/2006/relationships/slide" Target="slides/slide32.xml"/><Relationship Id="rId60" Type="http://schemas.openxmlformats.org/officeDocument/2006/relationships/slide" Target="slides/slide40.xml"/><Relationship Id="rId65" Type="http://schemas.openxmlformats.org/officeDocument/2006/relationships/slide" Target="slides/slide45.xml"/><Relationship Id="rId73" Type="http://schemas.openxmlformats.org/officeDocument/2006/relationships/slide" Target="slides/slide53.xml"/><Relationship Id="rId78" Type="http://schemas.openxmlformats.org/officeDocument/2006/relationships/slide" Target="slides/slide58.xml"/><Relationship Id="rId81" Type="http://schemas.openxmlformats.org/officeDocument/2006/relationships/slide" Target="slides/slide61.xml"/><Relationship Id="rId86" Type="http://schemas.openxmlformats.org/officeDocument/2006/relationships/slide" Target="slides/slide66.xml"/><Relationship Id="rId94"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 Target="slides/slide19.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AE3A116-C55F-D54F-9748-71D8CF6A1D7E}" type="doc">
      <dgm:prSet loTypeId="urn:microsoft.com/office/officeart/2005/8/layout/lProcess3" loCatId="" qsTypeId="urn:microsoft.com/office/officeart/2005/8/quickstyle/simple4" qsCatId="simple" csTypeId="urn:microsoft.com/office/officeart/2005/8/colors/colorful4" csCatId="colorful" phldr="1"/>
      <dgm:spPr/>
      <dgm:t>
        <a:bodyPr/>
        <a:lstStyle/>
        <a:p>
          <a:endParaRPr lang="en-US"/>
        </a:p>
      </dgm:t>
    </dgm:pt>
    <dgm:pt modelId="{A4D211BC-52C0-874E-8C8E-15625A8AC752}">
      <dgm:prSet phldrT="[Text]"/>
      <dgm:spPr/>
      <dgm:t>
        <a:bodyPr/>
        <a:lstStyle/>
        <a:p>
          <a:r>
            <a:rPr lang="en-US" dirty="0" smtClean="0"/>
            <a:t>Certification Product</a:t>
          </a:r>
          <a:endParaRPr lang="en-US" dirty="0"/>
        </a:p>
      </dgm:t>
    </dgm:pt>
    <dgm:pt modelId="{19BB8958-95FF-5A47-88A4-FAECE49E5C0C}" type="parTrans" cxnId="{39CF1019-8C80-3E4B-B69F-F44B98428BBC}">
      <dgm:prSet/>
      <dgm:spPr/>
      <dgm:t>
        <a:bodyPr/>
        <a:lstStyle/>
        <a:p>
          <a:endParaRPr lang="en-US"/>
        </a:p>
      </dgm:t>
    </dgm:pt>
    <dgm:pt modelId="{7455074C-C815-E842-9EB5-573B995C295A}" type="sibTrans" cxnId="{39CF1019-8C80-3E4B-B69F-F44B98428BBC}">
      <dgm:prSet/>
      <dgm:spPr/>
      <dgm:t>
        <a:bodyPr/>
        <a:lstStyle/>
        <a:p>
          <a:endParaRPr lang="en-US"/>
        </a:p>
      </dgm:t>
    </dgm:pt>
    <dgm:pt modelId="{704D5A78-BCE0-954D-A6C6-656F7FCE4E4E}">
      <dgm:prSet phldrT="[Text]"/>
      <dgm:spPr/>
      <dgm:t>
        <a:bodyPr/>
        <a:lstStyle/>
        <a:p>
          <a:r>
            <a:rPr lang="en-US" dirty="0" smtClean="0"/>
            <a:t>Certification</a:t>
          </a:r>
          <a:endParaRPr lang="en-US" dirty="0"/>
        </a:p>
      </dgm:t>
    </dgm:pt>
    <dgm:pt modelId="{623CCAF6-6877-F54E-B03F-A7FFF9CBC04F}" type="parTrans" cxnId="{94CB1C90-3001-664D-8A65-5F53BC5912DA}">
      <dgm:prSet/>
      <dgm:spPr/>
      <dgm:t>
        <a:bodyPr/>
        <a:lstStyle/>
        <a:p>
          <a:endParaRPr lang="en-US"/>
        </a:p>
      </dgm:t>
    </dgm:pt>
    <dgm:pt modelId="{D6726148-FEEC-FE4B-9ACB-FB39127FC7D8}" type="sibTrans" cxnId="{94CB1C90-3001-664D-8A65-5F53BC5912DA}">
      <dgm:prSet/>
      <dgm:spPr/>
      <dgm:t>
        <a:bodyPr/>
        <a:lstStyle/>
        <a:p>
          <a:endParaRPr lang="en-US"/>
        </a:p>
      </dgm:t>
    </dgm:pt>
    <dgm:pt modelId="{E2CB3F2E-1310-5D4C-81E4-009EC1EB9B14}">
      <dgm:prSet phldrT="[Text]"/>
      <dgm:spPr/>
      <dgm:t>
        <a:bodyPr/>
        <a:lstStyle/>
        <a:p>
          <a:r>
            <a:rPr lang="en-US" dirty="0" smtClean="0"/>
            <a:t>Automated Processes Meaningful Use</a:t>
          </a:r>
          <a:endParaRPr lang="en-US" dirty="0"/>
        </a:p>
      </dgm:t>
    </dgm:pt>
    <dgm:pt modelId="{07DF7178-B6FE-C348-9B0E-410D5A9074EC}" type="parTrans" cxnId="{AF03A26D-6881-F84B-A9E7-8CEE9DA5CF67}">
      <dgm:prSet/>
      <dgm:spPr/>
      <dgm:t>
        <a:bodyPr/>
        <a:lstStyle/>
        <a:p>
          <a:endParaRPr lang="en-US"/>
        </a:p>
      </dgm:t>
    </dgm:pt>
    <dgm:pt modelId="{7718127E-7C9D-5046-B136-8B26035D10E8}" type="sibTrans" cxnId="{AF03A26D-6881-F84B-A9E7-8CEE9DA5CF67}">
      <dgm:prSet/>
      <dgm:spPr/>
      <dgm:t>
        <a:bodyPr/>
        <a:lstStyle/>
        <a:p>
          <a:endParaRPr lang="en-US"/>
        </a:p>
      </dgm:t>
    </dgm:pt>
    <dgm:pt modelId="{565D25BF-E521-A543-BD1F-E2A476E91D36}">
      <dgm:prSet phldrT="[Text]"/>
      <dgm:spPr/>
      <dgm:t>
        <a:bodyPr/>
        <a:lstStyle/>
        <a:p>
          <a:r>
            <a:rPr lang="en-US" smtClean="0"/>
            <a:t>EHR Product</a:t>
          </a:r>
          <a:endParaRPr lang="en-US" dirty="0" smtClean="0"/>
        </a:p>
        <a:p>
          <a:r>
            <a:rPr lang="en-US" dirty="0" smtClean="0"/>
            <a:t>Development</a:t>
          </a:r>
          <a:endParaRPr lang="en-US" dirty="0"/>
        </a:p>
      </dgm:t>
    </dgm:pt>
    <dgm:pt modelId="{6AF61851-1184-6B46-B048-92769503DE0D}" type="parTrans" cxnId="{C2DC78BC-B32E-3247-88A8-F716CC89D044}">
      <dgm:prSet/>
      <dgm:spPr/>
      <dgm:t>
        <a:bodyPr/>
        <a:lstStyle/>
        <a:p>
          <a:endParaRPr lang="en-US"/>
        </a:p>
      </dgm:t>
    </dgm:pt>
    <dgm:pt modelId="{93EC30EE-F319-0D43-80AB-204BF5700D59}" type="sibTrans" cxnId="{C2DC78BC-B32E-3247-88A8-F716CC89D044}">
      <dgm:prSet/>
      <dgm:spPr/>
      <dgm:t>
        <a:bodyPr/>
        <a:lstStyle/>
        <a:p>
          <a:endParaRPr lang="en-US"/>
        </a:p>
      </dgm:t>
    </dgm:pt>
    <dgm:pt modelId="{3BDF36CF-B367-CF40-AAA1-F4083A33C664}">
      <dgm:prSet phldrT="[Text]"/>
      <dgm:spPr/>
      <dgm:t>
        <a:bodyPr/>
        <a:lstStyle/>
        <a:p>
          <a:r>
            <a:rPr lang="en-US" dirty="0" err="1" smtClean="0"/>
            <a:t>VistA</a:t>
          </a:r>
          <a:endParaRPr lang="en-US" dirty="0" smtClean="0"/>
        </a:p>
        <a:p>
          <a:r>
            <a:rPr lang="en-US" dirty="0" smtClean="0"/>
            <a:t>10-1 Initiative</a:t>
          </a:r>
        </a:p>
        <a:p>
          <a:r>
            <a:rPr lang="en-US" dirty="0" smtClean="0"/>
            <a:t>Code Converge.</a:t>
          </a:r>
          <a:endParaRPr lang="en-US" dirty="0"/>
        </a:p>
      </dgm:t>
    </dgm:pt>
    <dgm:pt modelId="{31159DF9-91EA-DA49-BC78-73B29FE3AA7A}" type="parTrans" cxnId="{922D007A-0E88-E149-92D1-63059586C7DD}">
      <dgm:prSet/>
      <dgm:spPr/>
      <dgm:t>
        <a:bodyPr/>
        <a:lstStyle/>
        <a:p>
          <a:endParaRPr lang="en-US"/>
        </a:p>
      </dgm:t>
    </dgm:pt>
    <dgm:pt modelId="{EE134D82-3F2A-814F-85F6-B97C70967434}" type="sibTrans" cxnId="{922D007A-0E88-E149-92D1-63059586C7DD}">
      <dgm:prSet/>
      <dgm:spPr/>
      <dgm:t>
        <a:bodyPr/>
        <a:lstStyle/>
        <a:p>
          <a:endParaRPr lang="en-US"/>
        </a:p>
      </dgm:t>
    </dgm:pt>
    <dgm:pt modelId="{D9ACBF39-A866-5A4B-902B-0A318167EDD5}">
      <dgm:prSet phldrT="[Text]"/>
      <dgm:spPr/>
      <dgm:t>
        <a:bodyPr/>
        <a:lstStyle/>
        <a:p>
          <a:r>
            <a:rPr lang="en-US" dirty="0" smtClean="0"/>
            <a:t>Class -3</a:t>
          </a:r>
        </a:p>
        <a:p>
          <a:r>
            <a:rPr lang="en-US" dirty="0" smtClean="0"/>
            <a:t>In-Flight</a:t>
          </a:r>
        </a:p>
        <a:p>
          <a:r>
            <a:rPr lang="en-US" dirty="0" smtClean="0"/>
            <a:t>Web-based</a:t>
          </a:r>
        </a:p>
      </dgm:t>
    </dgm:pt>
    <dgm:pt modelId="{9A9D7D74-560E-8C4A-9895-0138D997FDC9}" type="parTrans" cxnId="{F44CF3A9-46AF-7141-9A1F-2ACC10EF18C0}">
      <dgm:prSet/>
      <dgm:spPr/>
      <dgm:t>
        <a:bodyPr/>
        <a:lstStyle/>
        <a:p>
          <a:endParaRPr lang="en-US"/>
        </a:p>
      </dgm:t>
    </dgm:pt>
    <dgm:pt modelId="{0788C463-BB5B-EB48-A540-581820879E4E}" type="sibTrans" cxnId="{F44CF3A9-46AF-7141-9A1F-2ACC10EF18C0}">
      <dgm:prSet/>
      <dgm:spPr/>
      <dgm:t>
        <a:bodyPr/>
        <a:lstStyle/>
        <a:p>
          <a:endParaRPr lang="en-US"/>
        </a:p>
      </dgm:t>
    </dgm:pt>
    <dgm:pt modelId="{F7ED7DBF-80DA-F545-90D4-9FA527BE9E67}">
      <dgm:prSet phldrT="[Text]"/>
      <dgm:spPr/>
      <dgm:t>
        <a:bodyPr/>
        <a:lstStyle/>
        <a:p>
          <a:r>
            <a:rPr lang="en-US" dirty="0" smtClean="0"/>
            <a:t>Production</a:t>
          </a:r>
        </a:p>
        <a:p>
          <a:r>
            <a:rPr lang="en-US" dirty="0" smtClean="0"/>
            <a:t>Platform</a:t>
          </a:r>
          <a:endParaRPr lang="en-US" dirty="0"/>
        </a:p>
      </dgm:t>
    </dgm:pt>
    <dgm:pt modelId="{B274846F-EF6D-6743-9F8E-C31953F8CCA2}" type="parTrans" cxnId="{703E724F-43BF-7C46-B348-6747CC414B33}">
      <dgm:prSet/>
      <dgm:spPr/>
      <dgm:t>
        <a:bodyPr/>
        <a:lstStyle/>
        <a:p>
          <a:endParaRPr lang="en-US"/>
        </a:p>
      </dgm:t>
    </dgm:pt>
    <dgm:pt modelId="{904DAEA8-F6DC-1A49-BA87-A554A6686FB7}" type="sibTrans" cxnId="{703E724F-43BF-7C46-B348-6747CC414B33}">
      <dgm:prSet/>
      <dgm:spPr/>
      <dgm:t>
        <a:bodyPr/>
        <a:lstStyle/>
        <a:p>
          <a:endParaRPr lang="en-US"/>
        </a:p>
      </dgm:t>
    </dgm:pt>
    <dgm:pt modelId="{6ECDF951-5A9A-004C-BC1B-E459E840FE3E}">
      <dgm:prSet phldrT="[Text]"/>
      <dgm:spPr/>
      <dgm:t>
        <a:bodyPr/>
        <a:lstStyle/>
        <a:p>
          <a:r>
            <a:rPr lang="en-US" dirty="0" smtClean="0"/>
            <a:t>Code Repository</a:t>
          </a:r>
        </a:p>
        <a:p>
          <a:r>
            <a:rPr lang="en-US" dirty="0" smtClean="0"/>
            <a:t>Bug-Doc</a:t>
          </a:r>
          <a:endParaRPr lang="en-US" dirty="0"/>
        </a:p>
      </dgm:t>
    </dgm:pt>
    <dgm:pt modelId="{8ECEA682-B9FA-CB41-9FA8-A8FD855B1533}" type="parTrans" cxnId="{BA0434F5-DC36-4C49-BAC3-FE68C3126F0F}">
      <dgm:prSet/>
      <dgm:spPr/>
      <dgm:t>
        <a:bodyPr/>
        <a:lstStyle/>
        <a:p>
          <a:endParaRPr lang="en-US"/>
        </a:p>
      </dgm:t>
    </dgm:pt>
    <dgm:pt modelId="{DC832CC0-A6E7-0B49-8B2C-3AC93960B15B}" type="sibTrans" cxnId="{BA0434F5-DC36-4C49-BAC3-FE68C3126F0F}">
      <dgm:prSet/>
      <dgm:spPr/>
      <dgm:t>
        <a:bodyPr/>
        <a:lstStyle/>
        <a:p>
          <a:endParaRPr lang="en-US"/>
        </a:p>
      </dgm:t>
    </dgm:pt>
    <dgm:pt modelId="{1B8CD38B-FBF8-164D-99A4-587B76F47315}">
      <dgm:prSet phldrT="[Text]"/>
      <dgm:spPr/>
      <dgm:t>
        <a:bodyPr/>
        <a:lstStyle/>
        <a:p>
          <a:r>
            <a:rPr lang="en-US" dirty="0" smtClean="0"/>
            <a:t>Version</a:t>
          </a:r>
        </a:p>
        <a:p>
          <a:r>
            <a:rPr lang="en-US" dirty="0" smtClean="0"/>
            <a:t>Control</a:t>
          </a:r>
        </a:p>
      </dgm:t>
    </dgm:pt>
    <dgm:pt modelId="{C3B6A23A-3A04-004C-8774-72D691A0BEAF}" type="parTrans" cxnId="{221B71C0-976C-CD44-B3AF-7E49B6601892}">
      <dgm:prSet/>
      <dgm:spPr/>
      <dgm:t>
        <a:bodyPr/>
        <a:lstStyle/>
        <a:p>
          <a:endParaRPr lang="en-US"/>
        </a:p>
      </dgm:t>
    </dgm:pt>
    <dgm:pt modelId="{438661F5-CA8C-784C-9D77-9552E329AE09}" type="sibTrans" cxnId="{221B71C0-976C-CD44-B3AF-7E49B6601892}">
      <dgm:prSet/>
      <dgm:spPr/>
      <dgm:t>
        <a:bodyPr/>
        <a:lstStyle/>
        <a:p>
          <a:endParaRPr lang="en-US"/>
        </a:p>
      </dgm:t>
    </dgm:pt>
    <dgm:pt modelId="{182C6D41-BC8E-AF49-B1A7-B2DF6E196D59}">
      <dgm:prSet/>
      <dgm:spPr/>
      <dgm:t>
        <a:bodyPr/>
        <a:lstStyle/>
        <a:p>
          <a:r>
            <a:rPr lang="en-US" dirty="0" smtClean="0"/>
            <a:t>Contract Driven</a:t>
          </a:r>
        </a:p>
        <a:p>
          <a:r>
            <a:rPr lang="en-US" dirty="0" smtClean="0"/>
            <a:t>Product Driven</a:t>
          </a:r>
        </a:p>
      </dgm:t>
    </dgm:pt>
    <dgm:pt modelId="{4FC737FD-F1E8-4645-8FF4-79732A5F72A6}" type="parTrans" cxnId="{090196EA-21CE-9C42-B0EF-6883EA481C7B}">
      <dgm:prSet/>
      <dgm:spPr/>
      <dgm:t>
        <a:bodyPr/>
        <a:lstStyle/>
        <a:p>
          <a:endParaRPr lang="en-US"/>
        </a:p>
      </dgm:t>
    </dgm:pt>
    <dgm:pt modelId="{1D9D0B98-0890-0E42-B8D3-A8744931F4B0}" type="sibTrans" cxnId="{090196EA-21CE-9C42-B0EF-6883EA481C7B}">
      <dgm:prSet/>
      <dgm:spPr/>
      <dgm:t>
        <a:bodyPr/>
        <a:lstStyle/>
        <a:p>
          <a:endParaRPr lang="en-US"/>
        </a:p>
      </dgm:t>
    </dgm:pt>
    <dgm:pt modelId="{BB5D9E34-E461-A647-8425-50DFC0673393}">
      <dgm:prSet phldrT="[Text]"/>
      <dgm:spPr/>
      <dgm:t>
        <a:bodyPr/>
        <a:lstStyle/>
        <a:p>
          <a:r>
            <a:rPr lang="en-US" dirty="0" smtClean="0"/>
            <a:t>Non-MUMPS</a:t>
          </a:r>
        </a:p>
        <a:p>
          <a:r>
            <a:rPr lang="en-US" dirty="0" smtClean="0"/>
            <a:t>Plug and Play</a:t>
          </a:r>
          <a:endParaRPr lang="en-US" dirty="0"/>
        </a:p>
      </dgm:t>
    </dgm:pt>
    <dgm:pt modelId="{50145A99-0212-5241-866F-DBC2A2863C47}" type="parTrans" cxnId="{8ABD145A-D65A-F04D-9AAD-D143A821F430}">
      <dgm:prSet/>
      <dgm:spPr/>
      <dgm:t>
        <a:bodyPr/>
        <a:lstStyle/>
        <a:p>
          <a:endParaRPr lang="en-US"/>
        </a:p>
      </dgm:t>
    </dgm:pt>
    <dgm:pt modelId="{3C92F542-8D1B-394E-AC84-D9D9FACF1725}" type="sibTrans" cxnId="{8ABD145A-D65A-F04D-9AAD-D143A821F430}">
      <dgm:prSet/>
      <dgm:spPr/>
      <dgm:t>
        <a:bodyPr/>
        <a:lstStyle/>
        <a:p>
          <a:endParaRPr lang="en-US"/>
        </a:p>
      </dgm:t>
    </dgm:pt>
    <dgm:pt modelId="{34D8C194-9188-D74F-84CD-9979E3DD2A5D}">
      <dgm:prSet/>
      <dgm:spPr/>
      <dgm:t>
        <a:bodyPr/>
        <a:lstStyle/>
        <a:p>
          <a:r>
            <a:rPr lang="en-US" dirty="0" smtClean="0"/>
            <a:t>Configuration</a:t>
          </a:r>
        </a:p>
        <a:p>
          <a:r>
            <a:rPr lang="en-US" dirty="0" smtClean="0"/>
            <a:t>Management</a:t>
          </a:r>
          <a:endParaRPr lang="en-US" dirty="0"/>
        </a:p>
      </dgm:t>
    </dgm:pt>
    <dgm:pt modelId="{7A0E08B1-AC99-9546-902C-890EE559125B}" type="parTrans" cxnId="{1648BAB5-5FE6-594E-A0E7-E44DAE86B3F8}">
      <dgm:prSet/>
      <dgm:spPr/>
      <dgm:t>
        <a:bodyPr/>
        <a:lstStyle/>
        <a:p>
          <a:endParaRPr lang="en-US"/>
        </a:p>
      </dgm:t>
    </dgm:pt>
    <dgm:pt modelId="{488B5125-E532-8246-B9E6-1CF003962B71}" type="sibTrans" cxnId="{1648BAB5-5FE6-594E-A0E7-E44DAE86B3F8}">
      <dgm:prSet/>
      <dgm:spPr/>
      <dgm:t>
        <a:bodyPr/>
        <a:lstStyle/>
        <a:p>
          <a:endParaRPr lang="en-US"/>
        </a:p>
      </dgm:t>
    </dgm:pt>
    <dgm:pt modelId="{49FE7B71-A16D-D148-BC7E-4D4E858D17E4}">
      <dgm:prSet/>
      <dgm:spPr/>
      <dgm:t>
        <a:bodyPr/>
        <a:lstStyle/>
        <a:p>
          <a:r>
            <a:rPr lang="en-US" dirty="0" smtClean="0"/>
            <a:t>R&amp;D Community Work Groups</a:t>
          </a:r>
          <a:endParaRPr lang="en-US" dirty="0"/>
        </a:p>
      </dgm:t>
    </dgm:pt>
    <dgm:pt modelId="{AD304509-AD27-634F-BD53-34B1EFD11283}" type="parTrans" cxnId="{1B4272D7-6480-924A-AAF9-99F68DBB7D72}">
      <dgm:prSet/>
      <dgm:spPr/>
      <dgm:t>
        <a:bodyPr/>
        <a:lstStyle/>
        <a:p>
          <a:endParaRPr lang="en-US"/>
        </a:p>
      </dgm:t>
    </dgm:pt>
    <dgm:pt modelId="{6C9F4E8A-7F72-5D4E-BFA7-6EDDEEF26AF7}" type="sibTrans" cxnId="{1B4272D7-6480-924A-AAF9-99F68DBB7D72}">
      <dgm:prSet/>
      <dgm:spPr/>
      <dgm:t>
        <a:bodyPr/>
        <a:lstStyle/>
        <a:p>
          <a:endParaRPr lang="en-US"/>
        </a:p>
      </dgm:t>
    </dgm:pt>
    <dgm:pt modelId="{3496F9B1-F4FF-D744-9CBA-AD9A87B590F4}">
      <dgm:prSet/>
      <dgm:spPr/>
      <dgm:t>
        <a:bodyPr/>
        <a:lstStyle/>
        <a:p>
          <a:r>
            <a:rPr lang="en-US" dirty="0" smtClean="0"/>
            <a:t>Architecture</a:t>
          </a:r>
        </a:p>
        <a:p>
          <a:r>
            <a:rPr lang="en-US" dirty="0" smtClean="0"/>
            <a:t>Product</a:t>
          </a:r>
          <a:r>
            <a:rPr lang="en-US" baseline="0" dirty="0" smtClean="0"/>
            <a:t> </a:t>
          </a:r>
          <a:r>
            <a:rPr lang="en-US" baseline="0" dirty="0" err="1" smtClean="0"/>
            <a:t>Def</a:t>
          </a:r>
          <a:endParaRPr lang="en-US" baseline="0" dirty="0" smtClean="0"/>
        </a:p>
        <a:p>
          <a:r>
            <a:rPr lang="en-US" baseline="0" dirty="0" smtClean="0"/>
            <a:t>Concept </a:t>
          </a:r>
          <a:r>
            <a:rPr lang="en-US" baseline="0" dirty="0" err="1" smtClean="0"/>
            <a:t>Dev</a:t>
          </a:r>
          <a:endParaRPr lang="en-US" baseline="0" dirty="0" smtClean="0"/>
        </a:p>
      </dgm:t>
    </dgm:pt>
    <dgm:pt modelId="{37EA7FB5-8169-F343-9988-54F73742CA72}" type="parTrans" cxnId="{D8E499A1-0C49-C544-AC77-AD9C8B74B6A2}">
      <dgm:prSet/>
      <dgm:spPr/>
      <dgm:t>
        <a:bodyPr/>
        <a:lstStyle/>
        <a:p>
          <a:endParaRPr lang="en-US"/>
        </a:p>
      </dgm:t>
    </dgm:pt>
    <dgm:pt modelId="{74C67C57-01FD-3845-A1C0-10B7E32E07AF}" type="sibTrans" cxnId="{D8E499A1-0C49-C544-AC77-AD9C8B74B6A2}">
      <dgm:prSet/>
      <dgm:spPr/>
      <dgm:t>
        <a:bodyPr/>
        <a:lstStyle/>
        <a:p>
          <a:endParaRPr lang="en-US"/>
        </a:p>
      </dgm:t>
    </dgm:pt>
    <dgm:pt modelId="{66FCB1B6-DDF3-1649-854E-307549E38DCF}">
      <dgm:prSet/>
      <dgm:spPr/>
      <dgm:t>
        <a:bodyPr/>
        <a:lstStyle/>
        <a:p>
          <a:r>
            <a:rPr lang="en-US" dirty="0" smtClean="0"/>
            <a:t>VA /DOD/GOV</a:t>
          </a:r>
        </a:p>
        <a:p>
          <a:r>
            <a:rPr lang="en-US" dirty="0" smtClean="0"/>
            <a:t>  Academics</a:t>
          </a:r>
        </a:p>
        <a:p>
          <a:r>
            <a:rPr lang="en-US" dirty="0" smtClean="0"/>
            <a:t>International</a:t>
          </a:r>
          <a:endParaRPr lang="en-US" dirty="0"/>
        </a:p>
      </dgm:t>
    </dgm:pt>
    <dgm:pt modelId="{B7737B16-7425-6444-9B34-CF7027F904C5}" type="parTrans" cxnId="{DF031DB5-D28F-174F-B657-37A9620AFE52}">
      <dgm:prSet/>
      <dgm:spPr/>
      <dgm:t>
        <a:bodyPr/>
        <a:lstStyle/>
        <a:p>
          <a:endParaRPr lang="en-US"/>
        </a:p>
      </dgm:t>
    </dgm:pt>
    <dgm:pt modelId="{E908809B-53ED-5D49-A770-3B9E9598A4FD}" type="sibTrans" cxnId="{DF031DB5-D28F-174F-B657-37A9620AFE52}">
      <dgm:prSet/>
      <dgm:spPr/>
      <dgm:t>
        <a:bodyPr/>
        <a:lstStyle/>
        <a:p>
          <a:endParaRPr lang="en-US"/>
        </a:p>
      </dgm:t>
    </dgm:pt>
    <dgm:pt modelId="{EF52A503-32D4-C442-8DD5-CD2E9B637490}">
      <dgm:prSet/>
      <dgm:spPr/>
      <dgm:t>
        <a:bodyPr/>
        <a:lstStyle/>
        <a:p>
          <a:r>
            <a:rPr lang="en-US" dirty="0" smtClean="0"/>
            <a:t>New</a:t>
          </a:r>
          <a:r>
            <a:rPr lang="en-US" baseline="0" dirty="0" smtClean="0"/>
            <a:t> Comers Foreign GOV</a:t>
          </a:r>
        </a:p>
        <a:p>
          <a:r>
            <a:rPr lang="en-US" baseline="0" dirty="0" smtClean="0"/>
            <a:t>OS Inspired</a:t>
          </a:r>
          <a:endParaRPr lang="en-US" dirty="0"/>
        </a:p>
      </dgm:t>
    </dgm:pt>
    <dgm:pt modelId="{797E933B-C854-C648-9E05-F8840417E04A}" type="parTrans" cxnId="{14CC370D-8EDF-7D44-BEA2-0A222782FE8F}">
      <dgm:prSet/>
      <dgm:spPr/>
      <dgm:t>
        <a:bodyPr/>
        <a:lstStyle/>
        <a:p>
          <a:endParaRPr lang="en-US"/>
        </a:p>
      </dgm:t>
    </dgm:pt>
    <dgm:pt modelId="{9F564DE1-E242-4A42-B42A-3DEB42D10FB3}" type="sibTrans" cxnId="{14CC370D-8EDF-7D44-BEA2-0A222782FE8F}">
      <dgm:prSet/>
      <dgm:spPr/>
      <dgm:t>
        <a:bodyPr/>
        <a:lstStyle/>
        <a:p>
          <a:endParaRPr lang="en-US"/>
        </a:p>
      </dgm:t>
    </dgm:pt>
    <dgm:pt modelId="{166E3799-E65F-3A4C-9B0C-E9E2B5C7157F}">
      <dgm:prSet/>
      <dgm:spPr/>
      <dgm:t>
        <a:bodyPr/>
        <a:lstStyle/>
        <a:p>
          <a:r>
            <a:rPr lang="en-US" dirty="0" smtClean="0"/>
            <a:t> PCMH, ACO New Delivery Models</a:t>
          </a:r>
          <a:endParaRPr lang="en-US" dirty="0"/>
        </a:p>
      </dgm:t>
    </dgm:pt>
    <dgm:pt modelId="{D357684E-2545-0D4D-8FFA-A3402A7E48A2}" type="parTrans" cxnId="{F28BBAF3-99C8-8B4D-8F08-17092D8138BD}">
      <dgm:prSet/>
      <dgm:spPr/>
      <dgm:t>
        <a:bodyPr/>
        <a:lstStyle/>
        <a:p>
          <a:endParaRPr lang="en-US"/>
        </a:p>
      </dgm:t>
    </dgm:pt>
    <dgm:pt modelId="{04F72254-E9D6-374C-8F3F-F5B17DBDF682}" type="sibTrans" cxnId="{F28BBAF3-99C8-8B4D-8F08-17092D8138BD}">
      <dgm:prSet/>
      <dgm:spPr/>
      <dgm:t>
        <a:bodyPr/>
        <a:lstStyle/>
        <a:p>
          <a:endParaRPr lang="en-US"/>
        </a:p>
      </dgm:t>
    </dgm:pt>
    <dgm:pt modelId="{F62718B8-2E0F-3F42-BF41-742003682705}">
      <dgm:prSet phldrT="[Text]"/>
      <dgm:spPr>
        <a:ln w="28575" cmpd="sng"/>
      </dgm:spPr>
      <dgm:t>
        <a:bodyPr/>
        <a:lstStyle/>
        <a:p>
          <a:r>
            <a:rPr lang="en-US" dirty="0" smtClean="0"/>
            <a:t>One-Stop Complete APPs Inventory</a:t>
          </a:r>
          <a:endParaRPr lang="en-US" dirty="0"/>
        </a:p>
      </dgm:t>
    </dgm:pt>
    <dgm:pt modelId="{A0384CD3-085A-5046-9EC3-B2B9EA56FC20}" type="parTrans" cxnId="{AF9301AB-DF9B-824E-B28D-C4ABF641A022}">
      <dgm:prSet/>
      <dgm:spPr/>
      <dgm:t>
        <a:bodyPr/>
        <a:lstStyle/>
        <a:p>
          <a:endParaRPr lang="en-US"/>
        </a:p>
      </dgm:t>
    </dgm:pt>
    <dgm:pt modelId="{234D814B-550E-5D41-80F6-CD6319129AFD}" type="sibTrans" cxnId="{AF9301AB-DF9B-824E-B28D-C4ABF641A022}">
      <dgm:prSet/>
      <dgm:spPr/>
      <dgm:t>
        <a:bodyPr/>
        <a:lstStyle/>
        <a:p>
          <a:endParaRPr lang="en-US"/>
        </a:p>
      </dgm:t>
    </dgm:pt>
    <dgm:pt modelId="{1A5846F3-C8C3-D843-86EF-8FF3830440CD}">
      <dgm:prSet/>
      <dgm:spPr>
        <a:ln w="28575" cmpd="sng">
          <a:solidFill>
            <a:schemeClr val="tx1">
              <a:alpha val="90000"/>
            </a:schemeClr>
          </a:solidFill>
        </a:ln>
      </dgm:spPr>
      <dgm:t>
        <a:bodyPr/>
        <a:lstStyle/>
        <a:p>
          <a:r>
            <a:rPr lang="en-US" dirty="0" smtClean="0"/>
            <a:t>Fully Automatic  Self-Service</a:t>
          </a:r>
          <a:endParaRPr lang="en-US" dirty="0"/>
        </a:p>
      </dgm:t>
    </dgm:pt>
    <dgm:pt modelId="{E6019BCF-A985-3B43-8364-A933AE432420}" type="parTrans" cxnId="{AACE872D-8AB0-CF4F-B1DB-AFD81CF470A2}">
      <dgm:prSet/>
      <dgm:spPr/>
      <dgm:t>
        <a:bodyPr/>
        <a:lstStyle/>
        <a:p>
          <a:endParaRPr lang="en-US"/>
        </a:p>
      </dgm:t>
    </dgm:pt>
    <dgm:pt modelId="{C0C9E093-7885-1A45-9D17-9BD57F3E8F90}" type="sibTrans" cxnId="{AACE872D-8AB0-CF4F-B1DB-AFD81CF470A2}">
      <dgm:prSet/>
      <dgm:spPr/>
      <dgm:t>
        <a:bodyPr/>
        <a:lstStyle/>
        <a:p>
          <a:endParaRPr lang="en-US"/>
        </a:p>
      </dgm:t>
    </dgm:pt>
    <dgm:pt modelId="{2AAB9A12-725B-7B4C-A990-E825285DA5F0}">
      <dgm:prSet/>
      <dgm:spPr>
        <a:ln w="28575" cmpd="sng"/>
      </dgm:spPr>
      <dgm:t>
        <a:bodyPr/>
        <a:lstStyle/>
        <a:p>
          <a:r>
            <a:rPr lang="en-US" dirty="0" smtClean="0"/>
            <a:t>Market</a:t>
          </a:r>
        </a:p>
        <a:p>
          <a:r>
            <a:rPr lang="en-US" dirty="0" smtClean="0"/>
            <a:t>Stimulation</a:t>
          </a:r>
          <a:endParaRPr lang="en-US" dirty="0"/>
        </a:p>
      </dgm:t>
    </dgm:pt>
    <dgm:pt modelId="{CDCDA3CA-8A2A-644B-9DFD-FA2619465BE7}" type="parTrans" cxnId="{C9BFAF48-3222-4A4B-A5E6-7930341C440D}">
      <dgm:prSet/>
      <dgm:spPr/>
      <dgm:t>
        <a:bodyPr/>
        <a:lstStyle/>
        <a:p>
          <a:endParaRPr lang="en-US"/>
        </a:p>
      </dgm:t>
    </dgm:pt>
    <dgm:pt modelId="{849022B5-0178-F742-B116-471B8C027299}" type="sibTrans" cxnId="{C9BFAF48-3222-4A4B-A5E6-7930341C440D}">
      <dgm:prSet/>
      <dgm:spPr/>
      <dgm:t>
        <a:bodyPr/>
        <a:lstStyle/>
        <a:p>
          <a:endParaRPr lang="en-US"/>
        </a:p>
      </dgm:t>
    </dgm:pt>
    <dgm:pt modelId="{DF73827F-4690-8244-90BC-54A2A6CAC939}">
      <dgm:prSet/>
      <dgm:spPr>
        <a:ln w="28575" cmpd="sng">
          <a:noFill/>
        </a:ln>
      </dgm:spPr>
      <dgm:t>
        <a:bodyPr/>
        <a:lstStyle/>
        <a:p>
          <a:r>
            <a:rPr lang="en-US" dirty="0" smtClean="0"/>
            <a:t>VA/</a:t>
          </a:r>
          <a:r>
            <a:rPr lang="en-US" dirty="0" err="1" smtClean="0"/>
            <a:t>DoD</a:t>
          </a:r>
          <a:r>
            <a:rPr lang="en-US" dirty="0" smtClean="0"/>
            <a:t>/IHS</a:t>
          </a:r>
        </a:p>
        <a:p>
          <a:r>
            <a:rPr lang="en-US" dirty="0" smtClean="0"/>
            <a:t>NIST/ONC/NIH</a:t>
          </a:r>
          <a:endParaRPr lang="en-US" dirty="0"/>
        </a:p>
      </dgm:t>
    </dgm:pt>
    <dgm:pt modelId="{1AF616CC-9025-5149-A3F9-94D56B491317}" type="parTrans" cxnId="{44437724-5C24-C84B-A03F-9125A6DF1042}">
      <dgm:prSet/>
      <dgm:spPr/>
      <dgm:t>
        <a:bodyPr/>
        <a:lstStyle/>
        <a:p>
          <a:endParaRPr lang="en-US"/>
        </a:p>
      </dgm:t>
    </dgm:pt>
    <dgm:pt modelId="{914569B3-4F92-2D4A-B257-7C6CD97FFF2A}" type="sibTrans" cxnId="{44437724-5C24-C84B-A03F-9125A6DF1042}">
      <dgm:prSet/>
      <dgm:spPr/>
      <dgm:t>
        <a:bodyPr/>
        <a:lstStyle/>
        <a:p>
          <a:endParaRPr lang="en-US"/>
        </a:p>
      </dgm:t>
    </dgm:pt>
    <dgm:pt modelId="{3C06FB1D-500C-0949-96C2-D667CCA29B4B}">
      <dgm:prSet/>
      <dgm:spPr>
        <a:ln w="28575" cmpd="sng"/>
      </dgm:spPr>
      <dgm:t>
        <a:bodyPr/>
        <a:lstStyle/>
        <a:p>
          <a:r>
            <a:rPr lang="en-US" dirty="0" smtClean="0"/>
            <a:t>50,000 membership</a:t>
          </a:r>
          <a:endParaRPr lang="en-US" dirty="0"/>
        </a:p>
      </dgm:t>
    </dgm:pt>
    <dgm:pt modelId="{19697B59-F579-114E-A5E3-1D7D882EF4F3}" type="parTrans" cxnId="{10FF6FE9-A58C-8C45-A0DC-41FDE07159F0}">
      <dgm:prSet/>
      <dgm:spPr/>
      <dgm:t>
        <a:bodyPr/>
        <a:lstStyle/>
        <a:p>
          <a:endParaRPr lang="en-US"/>
        </a:p>
      </dgm:t>
    </dgm:pt>
    <dgm:pt modelId="{F6ED8D1D-65A2-F646-8DA8-8A2C8AF6FE9A}" type="sibTrans" cxnId="{10FF6FE9-A58C-8C45-A0DC-41FDE07159F0}">
      <dgm:prSet/>
      <dgm:spPr/>
      <dgm:t>
        <a:bodyPr/>
        <a:lstStyle/>
        <a:p>
          <a:endParaRPr lang="en-US"/>
        </a:p>
      </dgm:t>
    </dgm:pt>
    <dgm:pt modelId="{A0634F36-F7D0-EE41-B369-6FF23EF05F1D}">
      <dgm:prSet phldrT="[Text]"/>
      <dgm:spPr/>
      <dgm:t>
        <a:bodyPr/>
        <a:lstStyle/>
        <a:p>
          <a:r>
            <a:rPr lang="en-US" dirty="0" smtClean="0"/>
            <a:t>Security and Ops Certification</a:t>
          </a:r>
          <a:endParaRPr lang="en-US" dirty="0"/>
        </a:p>
      </dgm:t>
    </dgm:pt>
    <dgm:pt modelId="{3EF24545-72DD-3949-B172-2073BBF590DC}" type="parTrans" cxnId="{D24B1678-A8BF-734E-9DFF-8158CFC40A6E}">
      <dgm:prSet/>
      <dgm:spPr/>
      <dgm:t>
        <a:bodyPr/>
        <a:lstStyle/>
        <a:p>
          <a:endParaRPr lang="en-US"/>
        </a:p>
      </dgm:t>
    </dgm:pt>
    <dgm:pt modelId="{95D157CF-CBD7-A847-BD99-A4F47B9CA466}" type="sibTrans" cxnId="{D24B1678-A8BF-734E-9DFF-8158CFC40A6E}">
      <dgm:prSet/>
      <dgm:spPr/>
      <dgm:t>
        <a:bodyPr/>
        <a:lstStyle/>
        <a:p>
          <a:endParaRPr lang="en-US"/>
        </a:p>
      </dgm:t>
    </dgm:pt>
    <dgm:pt modelId="{9561E197-791F-C841-989D-71D9CFA8DD18}">
      <dgm:prSet phldrT="[Text]"/>
      <dgm:spPr>
        <a:ln w="28575" cmpd="sng"/>
      </dgm:spPr>
      <dgm:t>
        <a:bodyPr/>
        <a:lstStyle/>
        <a:p>
          <a:r>
            <a:rPr lang="en-US" dirty="0" smtClean="0"/>
            <a:t>Global OS-EHR Certification</a:t>
          </a:r>
          <a:endParaRPr lang="en-US" dirty="0"/>
        </a:p>
      </dgm:t>
    </dgm:pt>
    <dgm:pt modelId="{125FC139-BDAC-4D49-9242-F0E4C82F928F}" type="parTrans" cxnId="{93CEEE31-68A9-2C45-B7EA-1E6F83A4F467}">
      <dgm:prSet/>
      <dgm:spPr/>
      <dgm:t>
        <a:bodyPr/>
        <a:lstStyle/>
        <a:p>
          <a:endParaRPr lang="en-US"/>
        </a:p>
      </dgm:t>
    </dgm:pt>
    <dgm:pt modelId="{343D5DA8-DBE0-9748-8E00-EBB02F5F0C05}" type="sibTrans" cxnId="{93CEEE31-68A9-2C45-B7EA-1E6F83A4F467}">
      <dgm:prSet/>
      <dgm:spPr/>
      <dgm:t>
        <a:bodyPr/>
        <a:lstStyle/>
        <a:p>
          <a:endParaRPr lang="en-US"/>
        </a:p>
      </dgm:t>
    </dgm:pt>
    <dgm:pt modelId="{C04DB85D-DAB2-3248-89BE-A7EC9670D9F0}">
      <dgm:prSet/>
      <dgm:spPr>
        <a:ln w="28575" cmpd="sng">
          <a:solidFill>
            <a:schemeClr val="tx1">
              <a:alpha val="90000"/>
            </a:schemeClr>
          </a:solidFill>
        </a:ln>
      </dgm:spPr>
      <dgm:t>
        <a:bodyPr/>
        <a:lstStyle/>
        <a:p>
          <a:r>
            <a:rPr lang="en-US" dirty="0" smtClean="0"/>
            <a:t>100 % Modern OS </a:t>
          </a:r>
          <a:r>
            <a:rPr lang="en-US" dirty="0" err="1" smtClean="0"/>
            <a:t>VistA</a:t>
          </a:r>
          <a:r>
            <a:rPr lang="en-US" dirty="0" smtClean="0"/>
            <a:t> 50% OS </a:t>
          </a:r>
          <a:r>
            <a:rPr lang="en-US" dirty="0" err="1" smtClean="0"/>
            <a:t>iEHR</a:t>
          </a:r>
          <a:r>
            <a:rPr lang="en-US" dirty="0" smtClean="0"/>
            <a:t> 10% EHR market share</a:t>
          </a:r>
          <a:endParaRPr lang="en-US" dirty="0"/>
        </a:p>
      </dgm:t>
    </dgm:pt>
    <dgm:pt modelId="{7164BE87-C492-BD4C-9444-C309DE9E6902}" type="parTrans" cxnId="{779B613F-05BE-4D41-8961-660BDCC5F5AF}">
      <dgm:prSet/>
      <dgm:spPr/>
      <dgm:t>
        <a:bodyPr/>
        <a:lstStyle/>
        <a:p>
          <a:endParaRPr lang="en-US"/>
        </a:p>
      </dgm:t>
    </dgm:pt>
    <dgm:pt modelId="{F33DB5A2-E90B-D843-B725-96FB75C25305}" type="sibTrans" cxnId="{779B613F-05BE-4D41-8961-660BDCC5F5AF}">
      <dgm:prSet/>
      <dgm:spPr/>
      <dgm:t>
        <a:bodyPr/>
        <a:lstStyle/>
        <a:p>
          <a:endParaRPr lang="en-US"/>
        </a:p>
      </dgm:t>
    </dgm:pt>
    <dgm:pt modelId="{59DCD08F-76E0-5448-9E46-B369D309CCED}" type="pres">
      <dgm:prSet presAssocID="{6AE3A116-C55F-D54F-9748-71D8CF6A1D7E}" presName="Name0" presStyleCnt="0">
        <dgm:presLayoutVars>
          <dgm:chPref val="3"/>
          <dgm:dir/>
          <dgm:animLvl val="lvl"/>
          <dgm:resizeHandles/>
        </dgm:presLayoutVars>
      </dgm:prSet>
      <dgm:spPr/>
      <dgm:t>
        <a:bodyPr/>
        <a:lstStyle/>
        <a:p>
          <a:endParaRPr lang="en-US"/>
        </a:p>
      </dgm:t>
    </dgm:pt>
    <dgm:pt modelId="{B5EC4C20-A1BF-ED4C-8C0D-0FC22920150F}" type="pres">
      <dgm:prSet presAssocID="{A4D211BC-52C0-874E-8C8E-15625A8AC752}" presName="horFlow" presStyleCnt="0"/>
      <dgm:spPr/>
      <dgm:t>
        <a:bodyPr/>
        <a:lstStyle/>
        <a:p>
          <a:endParaRPr lang="en-US"/>
        </a:p>
      </dgm:t>
    </dgm:pt>
    <dgm:pt modelId="{713C3D60-7324-EF45-9FD2-748CE806C07F}" type="pres">
      <dgm:prSet presAssocID="{A4D211BC-52C0-874E-8C8E-15625A8AC752}" presName="bigChev" presStyleLbl="node1" presStyleIdx="0" presStyleCnt="5"/>
      <dgm:spPr/>
      <dgm:t>
        <a:bodyPr/>
        <a:lstStyle/>
        <a:p>
          <a:endParaRPr lang="en-US"/>
        </a:p>
      </dgm:t>
    </dgm:pt>
    <dgm:pt modelId="{79EE03B6-74C1-8C46-8797-74D64EB6155E}" type="pres">
      <dgm:prSet presAssocID="{623CCAF6-6877-F54E-B03F-A7FFF9CBC04F}" presName="parTrans" presStyleCnt="0"/>
      <dgm:spPr/>
      <dgm:t>
        <a:bodyPr/>
        <a:lstStyle/>
        <a:p>
          <a:endParaRPr lang="en-US"/>
        </a:p>
      </dgm:t>
    </dgm:pt>
    <dgm:pt modelId="{0AB32467-D7C4-BA4B-A107-E3FB2CEB05CF}" type="pres">
      <dgm:prSet presAssocID="{704D5A78-BCE0-954D-A6C6-656F7FCE4E4E}" presName="node" presStyleLbl="alignAccFollowNode1" presStyleIdx="0" presStyleCnt="20">
        <dgm:presLayoutVars>
          <dgm:bulletEnabled val="1"/>
        </dgm:presLayoutVars>
      </dgm:prSet>
      <dgm:spPr/>
      <dgm:t>
        <a:bodyPr/>
        <a:lstStyle/>
        <a:p>
          <a:endParaRPr lang="en-US"/>
        </a:p>
      </dgm:t>
    </dgm:pt>
    <dgm:pt modelId="{86A8DE8F-B756-EC4E-95CF-ADCCC452FE6D}" type="pres">
      <dgm:prSet presAssocID="{D6726148-FEEC-FE4B-9ACB-FB39127FC7D8}" presName="sibTrans" presStyleCnt="0"/>
      <dgm:spPr/>
      <dgm:t>
        <a:bodyPr/>
        <a:lstStyle/>
        <a:p>
          <a:endParaRPr lang="en-US"/>
        </a:p>
      </dgm:t>
    </dgm:pt>
    <dgm:pt modelId="{59CD57F2-4120-EA48-98E5-6F76BB8F01FA}" type="pres">
      <dgm:prSet presAssocID="{E2CB3F2E-1310-5D4C-81E4-009EC1EB9B14}" presName="node" presStyleLbl="alignAccFollowNode1" presStyleIdx="1" presStyleCnt="20">
        <dgm:presLayoutVars>
          <dgm:bulletEnabled val="1"/>
        </dgm:presLayoutVars>
      </dgm:prSet>
      <dgm:spPr/>
      <dgm:t>
        <a:bodyPr/>
        <a:lstStyle/>
        <a:p>
          <a:endParaRPr lang="en-US"/>
        </a:p>
      </dgm:t>
    </dgm:pt>
    <dgm:pt modelId="{DC70A240-D38A-8C45-AB84-1843E4DC5703}" type="pres">
      <dgm:prSet presAssocID="{7718127E-7C9D-5046-B136-8B26035D10E8}" presName="sibTrans" presStyleCnt="0"/>
      <dgm:spPr/>
      <dgm:t>
        <a:bodyPr/>
        <a:lstStyle/>
        <a:p>
          <a:endParaRPr lang="en-US"/>
        </a:p>
      </dgm:t>
    </dgm:pt>
    <dgm:pt modelId="{A9945D55-7478-6E40-A0AD-7ACD691C6263}" type="pres">
      <dgm:prSet presAssocID="{A0634F36-F7D0-EE41-B369-6FF23EF05F1D}" presName="node" presStyleLbl="alignAccFollowNode1" presStyleIdx="2" presStyleCnt="20">
        <dgm:presLayoutVars>
          <dgm:bulletEnabled val="1"/>
        </dgm:presLayoutVars>
      </dgm:prSet>
      <dgm:spPr/>
      <dgm:t>
        <a:bodyPr/>
        <a:lstStyle/>
        <a:p>
          <a:endParaRPr lang="en-US"/>
        </a:p>
      </dgm:t>
    </dgm:pt>
    <dgm:pt modelId="{0A3E3254-A3E5-9E41-9B4A-BB48F3D0892E}" type="pres">
      <dgm:prSet presAssocID="{95D157CF-CBD7-A847-BD99-A4F47B9CA466}" presName="sibTrans" presStyleCnt="0"/>
      <dgm:spPr/>
    </dgm:pt>
    <dgm:pt modelId="{F4D2CFA2-9DFC-A94B-BBC8-97BFA645AE63}" type="pres">
      <dgm:prSet presAssocID="{9561E197-791F-C841-989D-71D9CFA8DD18}" presName="node" presStyleLbl="alignAccFollowNode1" presStyleIdx="3" presStyleCnt="20">
        <dgm:presLayoutVars>
          <dgm:bulletEnabled val="1"/>
        </dgm:presLayoutVars>
      </dgm:prSet>
      <dgm:spPr/>
      <dgm:t>
        <a:bodyPr/>
        <a:lstStyle/>
        <a:p>
          <a:endParaRPr lang="en-US"/>
        </a:p>
      </dgm:t>
    </dgm:pt>
    <dgm:pt modelId="{AE77D21C-0688-744A-BB18-748A178C88C6}" type="pres">
      <dgm:prSet presAssocID="{A4D211BC-52C0-874E-8C8E-15625A8AC752}" presName="vSp" presStyleCnt="0"/>
      <dgm:spPr/>
      <dgm:t>
        <a:bodyPr/>
        <a:lstStyle/>
        <a:p>
          <a:endParaRPr lang="en-US"/>
        </a:p>
      </dgm:t>
    </dgm:pt>
    <dgm:pt modelId="{3B09C3C4-BECA-8B46-A414-699FFB0A0F1C}" type="pres">
      <dgm:prSet presAssocID="{565D25BF-E521-A543-BD1F-E2A476E91D36}" presName="horFlow" presStyleCnt="0"/>
      <dgm:spPr/>
      <dgm:t>
        <a:bodyPr/>
        <a:lstStyle/>
        <a:p>
          <a:endParaRPr lang="en-US"/>
        </a:p>
      </dgm:t>
    </dgm:pt>
    <dgm:pt modelId="{2ABE4F8C-F121-2044-8FAD-C03F0B977CBF}" type="pres">
      <dgm:prSet presAssocID="{565D25BF-E521-A543-BD1F-E2A476E91D36}" presName="bigChev" presStyleLbl="node1" presStyleIdx="1" presStyleCnt="5"/>
      <dgm:spPr/>
      <dgm:t>
        <a:bodyPr/>
        <a:lstStyle/>
        <a:p>
          <a:endParaRPr lang="en-US"/>
        </a:p>
      </dgm:t>
    </dgm:pt>
    <dgm:pt modelId="{918E3286-60DF-5943-B7B5-7E1AF18ED23C}" type="pres">
      <dgm:prSet presAssocID="{31159DF9-91EA-DA49-BC78-73B29FE3AA7A}" presName="parTrans" presStyleCnt="0"/>
      <dgm:spPr/>
      <dgm:t>
        <a:bodyPr/>
        <a:lstStyle/>
        <a:p>
          <a:endParaRPr lang="en-US"/>
        </a:p>
      </dgm:t>
    </dgm:pt>
    <dgm:pt modelId="{95CF7D0E-DD59-8349-A65C-6B05C10FE730}" type="pres">
      <dgm:prSet presAssocID="{3BDF36CF-B367-CF40-AAA1-F4083A33C664}" presName="node" presStyleLbl="alignAccFollowNode1" presStyleIdx="4" presStyleCnt="20">
        <dgm:presLayoutVars>
          <dgm:bulletEnabled val="1"/>
        </dgm:presLayoutVars>
      </dgm:prSet>
      <dgm:spPr/>
      <dgm:t>
        <a:bodyPr/>
        <a:lstStyle/>
        <a:p>
          <a:endParaRPr lang="en-US"/>
        </a:p>
      </dgm:t>
    </dgm:pt>
    <dgm:pt modelId="{58879054-FD9D-FD4B-AEE3-D36E3CF7A532}" type="pres">
      <dgm:prSet presAssocID="{EE134D82-3F2A-814F-85F6-B97C70967434}" presName="sibTrans" presStyleCnt="0"/>
      <dgm:spPr/>
      <dgm:t>
        <a:bodyPr/>
        <a:lstStyle/>
        <a:p>
          <a:endParaRPr lang="en-US"/>
        </a:p>
      </dgm:t>
    </dgm:pt>
    <dgm:pt modelId="{552B0D2F-5D18-4444-93B7-361B8C525C8B}" type="pres">
      <dgm:prSet presAssocID="{D9ACBF39-A866-5A4B-902B-0A318167EDD5}" presName="node" presStyleLbl="alignAccFollowNode1" presStyleIdx="5" presStyleCnt="20">
        <dgm:presLayoutVars>
          <dgm:bulletEnabled val="1"/>
        </dgm:presLayoutVars>
      </dgm:prSet>
      <dgm:spPr/>
      <dgm:t>
        <a:bodyPr/>
        <a:lstStyle/>
        <a:p>
          <a:endParaRPr lang="en-US"/>
        </a:p>
      </dgm:t>
    </dgm:pt>
    <dgm:pt modelId="{72A1CEB2-6F24-3247-BFEC-7F0AA45D1D9E}" type="pres">
      <dgm:prSet presAssocID="{0788C463-BB5B-EB48-A540-581820879E4E}" presName="sibTrans" presStyleCnt="0"/>
      <dgm:spPr/>
      <dgm:t>
        <a:bodyPr/>
        <a:lstStyle/>
        <a:p>
          <a:endParaRPr lang="en-US"/>
        </a:p>
      </dgm:t>
    </dgm:pt>
    <dgm:pt modelId="{472CB7F7-14E3-9E4F-A9D2-AE7693101B39}" type="pres">
      <dgm:prSet presAssocID="{BB5D9E34-E461-A647-8425-50DFC0673393}" presName="node" presStyleLbl="alignAccFollowNode1" presStyleIdx="6" presStyleCnt="20">
        <dgm:presLayoutVars>
          <dgm:bulletEnabled val="1"/>
        </dgm:presLayoutVars>
      </dgm:prSet>
      <dgm:spPr/>
      <dgm:t>
        <a:bodyPr/>
        <a:lstStyle/>
        <a:p>
          <a:endParaRPr lang="en-US"/>
        </a:p>
      </dgm:t>
    </dgm:pt>
    <dgm:pt modelId="{CC866223-2877-5C4D-BC79-DF9A592E7C27}" type="pres">
      <dgm:prSet presAssocID="{3C92F542-8D1B-394E-AC84-D9D9FACF1725}" presName="sibTrans" presStyleCnt="0"/>
      <dgm:spPr/>
    </dgm:pt>
    <dgm:pt modelId="{F2E226D3-5836-084B-AC74-7309927E1D02}" type="pres">
      <dgm:prSet presAssocID="{F62718B8-2E0F-3F42-BF41-742003682705}" presName="node" presStyleLbl="alignAccFollowNode1" presStyleIdx="7" presStyleCnt="20">
        <dgm:presLayoutVars>
          <dgm:bulletEnabled val="1"/>
        </dgm:presLayoutVars>
      </dgm:prSet>
      <dgm:spPr/>
      <dgm:t>
        <a:bodyPr/>
        <a:lstStyle/>
        <a:p>
          <a:endParaRPr lang="en-US"/>
        </a:p>
      </dgm:t>
    </dgm:pt>
    <dgm:pt modelId="{B3D6163A-5BD4-B24E-B91D-4B3A3597AE4D}" type="pres">
      <dgm:prSet presAssocID="{565D25BF-E521-A543-BD1F-E2A476E91D36}" presName="vSp" presStyleCnt="0"/>
      <dgm:spPr/>
      <dgm:t>
        <a:bodyPr/>
        <a:lstStyle/>
        <a:p>
          <a:endParaRPr lang="en-US"/>
        </a:p>
      </dgm:t>
    </dgm:pt>
    <dgm:pt modelId="{909ED5D1-D00E-744B-80F5-481B14726AAE}" type="pres">
      <dgm:prSet presAssocID="{F7ED7DBF-80DA-F545-90D4-9FA527BE9E67}" presName="horFlow" presStyleCnt="0"/>
      <dgm:spPr/>
      <dgm:t>
        <a:bodyPr/>
        <a:lstStyle/>
        <a:p>
          <a:endParaRPr lang="en-US"/>
        </a:p>
      </dgm:t>
    </dgm:pt>
    <dgm:pt modelId="{2CA8584F-BD7F-A544-AE42-58DDDF31B633}" type="pres">
      <dgm:prSet presAssocID="{F7ED7DBF-80DA-F545-90D4-9FA527BE9E67}" presName="bigChev" presStyleLbl="node1" presStyleIdx="2" presStyleCnt="5"/>
      <dgm:spPr/>
      <dgm:t>
        <a:bodyPr/>
        <a:lstStyle/>
        <a:p>
          <a:endParaRPr lang="en-US"/>
        </a:p>
      </dgm:t>
    </dgm:pt>
    <dgm:pt modelId="{D8016A01-5869-EF46-AA1E-F698F7F8C9E8}" type="pres">
      <dgm:prSet presAssocID="{8ECEA682-B9FA-CB41-9FA8-A8FD855B1533}" presName="parTrans" presStyleCnt="0"/>
      <dgm:spPr/>
      <dgm:t>
        <a:bodyPr/>
        <a:lstStyle/>
        <a:p>
          <a:endParaRPr lang="en-US"/>
        </a:p>
      </dgm:t>
    </dgm:pt>
    <dgm:pt modelId="{7CCFD41E-8373-494E-9562-9923653CC9AF}" type="pres">
      <dgm:prSet presAssocID="{6ECDF951-5A9A-004C-BC1B-E459E840FE3E}" presName="node" presStyleLbl="alignAccFollowNode1" presStyleIdx="8" presStyleCnt="20">
        <dgm:presLayoutVars>
          <dgm:bulletEnabled val="1"/>
        </dgm:presLayoutVars>
      </dgm:prSet>
      <dgm:spPr/>
      <dgm:t>
        <a:bodyPr/>
        <a:lstStyle/>
        <a:p>
          <a:endParaRPr lang="en-US"/>
        </a:p>
      </dgm:t>
    </dgm:pt>
    <dgm:pt modelId="{0DAC2451-BD19-F146-B26C-A88A151170F6}" type="pres">
      <dgm:prSet presAssocID="{DC832CC0-A6E7-0B49-8B2C-3AC93960B15B}" presName="sibTrans" presStyleCnt="0"/>
      <dgm:spPr/>
      <dgm:t>
        <a:bodyPr/>
        <a:lstStyle/>
        <a:p>
          <a:endParaRPr lang="en-US"/>
        </a:p>
      </dgm:t>
    </dgm:pt>
    <dgm:pt modelId="{42D1D891-A576-1B46-9C6B-946A0606DBC5}" type="pres">
      <dgm:prSet presAssocID="{1B8CD38B-FBF8-164D-99A4-587B76F47315}" presName="node" presStyleLbl="alignAccFollowNode1" presStyleIdx="9" presStyleCnt="20">
        <dgm:presLayoutVars>
          <dgm:bulletEnabled val="1"/>
        </dgm:presLayoutVars>
      </dgm:prSet>
      <dgm:spPr/>
      <dgm:t>
        <a:bodyPr/>
        <a:lstStyle/>
        <a:p>
          <a:endParaRPr lang="en-US"/>
        </a:p>
      </dgm:t>
    </dgm:pt>
    <dgm:pt modelId="{32AA0890-9F79-C548-9303-84B15DB3F4D3}" type="pres">
      <dgm:prSet presAssocID="{438661F5-CA8C-784C-9D77-9552E329AE09}" presName="sibTrans" presStyleCnt="0"/>
      <dgm:spPr/>
      <dgm:t>
        <a:bodyPr/>
        <a:lstStyle/>
        <a:p>
          <a:endParaRPr lang="en-US"/>
        </a:p>
      </dgm:t>
    </dgm:pt>
    <dgm:pt modelId="{48D52299-414D-9040-AFDA-6444B4CD065A}" type="pres">
      <dgm:prSet presAssocID="{34D8C194-9188-D74F-84CD-9979E3DD2A5D}" presName="node" presStyleLbl="alignAccFollowNode1" presStyleIdx="10" presStyleCnt="20">
        <dgm:presLayoutVars>
          <dgm:bulletEnabled val="1"/>
        </dgm:presLayoutVars>
      </dgm:prSet>
      <dgm:spPr/>
      <dgm:t>
        <a:bodyPr/>
        <a:lstStyle/>
        <a:p>
          <a:endParaRPr lang="en-US"/>
        </a:p>
      </dgm:t>
    </dgm:pt>
    <dgm:pt modelId="{09D76BE8-A794-F441-949E-A6783BFE13DE}" type="pres">
      <dgm:prSet presAssocID="{488B5125-E532-8246-B9E6-1CF003962B71}" presName="sibTrans" presStyleCnt="0"/>
      <dgm:spPr/>
    </dgm:pt>
    <dgm:pt modelId="{9E829D80-CF9F-9942-BFAE-59C8A638F4B5}" type="pres">
      <dgm:prSet presAssocID="{1A5846F3-C8C3-D843-86EF-8FF3830440CD}" presName="node" presStyleLbl="alignAccFollowNode1" presStyleIdx="11" presStyleCnt="20">
        <dgm:presLayoutVars>
          <dgm:bulletEnabled val="1"/>
        </dgm:presLayoutVars>
      </dgm:prSet>
      <dgm:spPr/>
      <dgm:t>
        <a:bodyPr/>
        <a:lstStyle/>
        <a:p>
          <a:endParaRPr lang="en-US"/>
        </a:p>
      </dgm:t>
    </dgm:pt>
    <dgm:pt modelId="{45731E20-816B-0D4F-BBF2-3D6C18FAF420}" type="pres">
      <dgm:prSet presAssocID="{F7ED7DBF-80DA-F545-90D4-9FA527BE9E67}" presName="vSp" presStyleCnt="0"/>
      <dgm:spPr/>
      <dgm:t>
        <a:bodyPr/>
        <a:lstStyle/>
        <a:p>
          <a:endParaRPr lang="en-US"/>
        </a:p>
      </dgm:t>
    </dgm:pt>
    <dgm:pt modelId="{AF4FEF65-94AA-554D-87F6-04FB7F62D00B}" type="pres">
      <dgm:prSet presAssocID="{49FE7B71-A16D-D148-BC7E-4D4E858D17E4}" presName="horFlow" presStyleCnt="0"/>
      <dgm:spPr/>
      <dgm:t>
        <a:bodyPr/>
        <a:lstStyle/>
        <a:p>
          <a:endParaRPr lang="en-US"/>
        </a:p>
      </dgm:t>
    </dgm:pt>
    <dgm:pt modelId="{9C547FCD-CB4C-B94A-AACE-E47416D7FDDF}" type="pres">
      <dgm:prSet presAssocID="{49FE7B71-A16D-D148-BC7E-4D4E858D17E4}" presName="bigChev" presStyleLbl="node1" presStyleIdx="3" presStyleCnt="5"/>
      <dgm:spPr/>
      <dgm:t>
        <a:bodyPr/>
        <a:lstStyle/>
        <a:p>
          <a:endParaRPr lang="en-US"/>
        </a:p>
      </dgm:t>
    </dgm:pt>
    <dgm:pt modelId="{111AC42D-4153-E34E-AEEF-C8B9D3D15CC4}" type="pres">
      <dgm:prSet presAssocID="{37EA7FB5-8169-F343-9988-54F73742CA72}" presName="parTrans" presStyleCnt="0"/>
      <dgm:spPr/>
      <dgm:t>
        <a:bodyPr/>
        <a:lstStyle/>
        <a:p>
          <a:endParaRPr lang="en-US"/>
        </a:p>
      </dgm:t>
    </dgm:pt>
    <dgm:pt modelId="{4F34A00E-8C1E-0B4F-9F3C-6CFC2E02A690}" type="pres">
      <dgm:prSet presAssocID="{3496F9B1-F4FF-D744-9CBA-AD9A87B590F4}" presName="node" presStyleLbl="alignAccFollowNode1" presStyleIdx="12" presStyleCnt="20">
        <dgm:presLayoutVars>
          <dgm:bulletEnabled val="1"/>
        </dgm:presLayoutVars>
      </dgm:prSet>
      <dgm:spPr/>
      <dgm:t>
        <a:bodyPr/>
        <a:lstStyle/>
        <a:p>
          <a:endParaRPr lang="en-US"/>
        </a:p>
      </dgm:t>
    </dgm:pt>
    <dgm:pt modelId="{A8418DC4-CC58-424A-A516-4D792E2E2FE1}" type="pres">
      <dgm:prSet presAssocID="{74C67C57-01FD-3845-A1C0-10B7E32E07AF}" presName="sibTrans" presStyleCnt="0"/>
      <dgm:spPr/>
      <dgm:t>
        <a:bodyPr/>
        <a:lstStyle/>
        <a:p>
          <a:endParaRPr lang="en-US"/>
        </a:p>
      </dgm:t>
    </dgm:pt>
    <dgm:pt modelId="{8E8FE173-C09E-F24C-90B1-4C4337267970}" type="pres">
      <dgm:prSet presAssocID="{66FCB1B6-DDF3-1649-854E-307549E38DCF}" presName="node" presStyleLbl="alignAccFollowNode1" presStyleIdx="13" presStyleCnt="20" custLinFactNeighborX="-4613" custLinFactNeighborY="-6463">
        <dgm:presLayoutVars>
          <dgm:bulletEnabled val="1"/>
        </dgm:presLayoutVars>
      </dgm:prSet>
      <dgm:spPr/>
      <dgm:t>
        <a:bodyPr/>
        <a:lstStyle/>
        <a:p>
          <a:endParaRPr lang="en-US"/>
        </a:p>
      </dgm:t>
    </dgm:pt>
    <dgm:pt modelId="{F22CF76F-5C3F-AA48-A486-E38C42E0562D}" type="pres">
      <dgm:prSet presAssocID="{E908809B-53ED-5D49-A770-3B9E9598A4FD}" presName="sibTrans" presStyleCnt="0"/>
      <dgm:spPr/>
      <dgm:t>
        <a:bodyPr/>
        <a:lstStyle/>
        <a:p>
          <a:endParaRPr lang="en-US"/>
        </a:p>
      </dgm:t>
    </dgm:pt>
    <dgm:pt modelId="{63046FAB-5FBE-CC40-AD4E-40C203CADBFB}" type="pres">
      <dgm:prSet presAssocID="{166E3799-E65F-3A4C-9B0C-E9E2B5C7157F}" presName="node" presStyleLbl="alignAccFollowNode1" presStyleIdx="14" presStyleCnt="20">
        <dgm:presLayoutVars>
          <dgm:bulletEnabled val="1"/>
        </dgm:presLayoutVars>
      </dgm:prSet>
      <dgm:spPr/>
      <dgm:t>
        <a:bodyPr/>
        <a:lstStyle/>
        <a:p>
          <a:endParaRPr lang="en-US"/>
        </a:p>
      </dgm:t>
    </dgm:pt>
    <dgm:pt modelId="{ADE7C1A7-9B1A-804A-B779-0F56199F9576}" type="pres">
      <dgm:prSet presAssocID="{04F72254-E9D6-374C-8F3F-F5B17DBDF682}" presName="sibTrans" presStyleCnt="0"/>
      <dgm:spPr/>
    </dgm:pt>
    <dgm:pt modelId="{71CE790D-8373-5545-8F47-642B2C85D1B6}" type="pres">
      <dgm:prSet presAssocID="{3C06FB1D-500C-0949-96C2-D667CCA29B4B}" presName="node" presStyleLbl="alignAccFollowNode1" presStyleIdx="15" presStyleCnt="20">
        <dgm:presLayoutVars>
          <dgm:bulletEnabled val="1"/>
        </dgm:presLayoutVars>
      </dgm:prSet>
      <dgm:spPr/>
      <dgm:t>
        <a:bodyPr/>
        <a:lstStyle/>
        <a:p>
          <a:endParaRPr lang="en-US"/>
        </a:p>
      </dgm:t>
    </dgm:pt>
    <dgm:pt modelId="{49C2DCBE-6A4C-6C47-A929-4E9CC6EF6757}" type="pres">
      <dgm:prSet presAssocID="{49FE7B71-A16D-D148-BC7E-4D4E858D17E4}" presName="vSp" presStyleCnt="0"/>
      <dgm:spPr/>
      <dgm:t>
        <a:bodyPr/>
        <a:lstStyle/>
        <a:p>
          <a:endParaRPr lang="en-US"/>
        </a:p>
      </dgm:t>
    </dgm:pt>
    <dgm:pt modelId="{137B4221-7BC5-2241-881C-1F596C7C2F44}" type="pres">
      <dgm:prSet presAssocID="{2AAB9A12-725B-7B4C-A990-E825285DA5F0}" presName="horFlow" presStyleCnt="0"/>
      <dgm:spPr/>
    </dgm:pt>
    <dgm:pt modelId="{91B3B81C-EAB0-4D45-B0CB-92B73F58A750}" type="pres">
      <dgm:prSet presAssocID="{2AAB9A12-725B-7B4C-A990-E825285DA5F0}" presName="bigChev" presStyleLbl="node1" presStyleIdx="4" presStyleCnt="5"/>
      <dgm:spPr/>
      <dgm:t>
        <a:bodyPr/>
        <a:lstStyle/>
        <a:p>
          <a:endParaRPr lang="en-US"/>
        </a:p>
      </dgm:t>
    </dgm:pt>
    <dgm:pt modelId="{56187ECD-A446-2342-B08F-A28B385DE7FD}" type="pres">
      <dgm:prSet presAssocID="{1AF616CC-9025-5149-A3F9-94D56B491317}" presName="parTrans" presStyleCnt="0"/>
      <dgm:spPr/>
    </dgm:pt>
    <dgm:pt modelId="{FDE8A8FF-DF45-754A-A96C-AAC95307C41B}" type="pres">
      <dgm:prSet presAssocID="{DF73827F-4690-8244-90BC-54A2A6CAC939}" presName="node" presStyleLbl="alignAccFollowNode1" presStyleIdx="16" presStyleCnt="20">
        <dgm:presLayoutVars>
          <dgm:bulletEnabled val="1"/>
        </dgm:presLayoutVars>
      </dgm:prSet>
      <dgm:spPr/>
      <dgm:t>
        <a:bodyPr/>
        <a:lstStyle/>
        <a:p>
          <a:endParaRPr lang="en-US"/>
        </a:p>
      </dgm:t>
    </dgm:pt>
    <dgm:pt modelId="{A6A914D6-4D75-6947-BDE6-CD0493786E0C}" type="pres">
      <dgm:prSet presAssocID="{914569B3-4F92-2D4A-B257-7C6CD97FFF2A}" presName="sibTrans" presStyleCnt="0"/>
      <dgm:spPr/>
    </dgm:pt>
    <dgm:pt modelId="{B8924BF1-7ACE-3E41-ACBC-F68075E9DCFC}" type="pres">
      <dgm:prSet presAssocID="{182C6D41-BC8E-AF49-B1A7-B2DF6E196D59}" presName="node" presStyleLbl="alignAccFollowNode1" presStyleIdx="17" presStyleCnt="20">
        <dgm:presLayoutVars>
          <dgm:bulletEnabled val="1"/>
        </dgm:presLayoutVars>
      </dgm:prSet>
      <dgm:spPr/>
      <dgm:t>
        <a:bodyPr/>
        <a:lstStyle/>
        <a:p>
          <a:endParaRPr lang="en-US"/>
        </a:p>
      </dgm:t>
    </dgm:pt>
    <dgm:pt modelId="{A1011A0B-7300-E245-AB66-82ABC7059D95}" type="pres">
      <dgm:prSet presAssocID="{1D9D0B98-0890-0E42-B8D3-A8744931F4B0}" presName="sibTrans" presStyleCnt="0"/>
      <dgm:spPr/>
      <dgm:t>
        <a:bodyPr/>
        <a:lstStyle/>
        <a:p>
          <a:endParaRPr lang="en-US"/>
        </a:p>
      </dgm:t>
    </dgm:pt>
    <dgm:pt modelId="{9327E35A-74C5-5D4F-9392-82BFD83D8AB3}" type="pres">
      <dgm:prSet presAssocID="{EF52A503-32D4-C442-8DD5-CD2E9B637490}" presName="node" presStyleLbl="alignAccFollowNode1" presStyleIdx="18" presStyleCnt="20">
        <dgm:presLayoutVars>
          <dgm:bulletEnabled val="1"/>
        </dgm:presLayoutVars>
      </dgm:prSet>
      <dgm:spPr/>
      <dgm:t>
        <a:bodyPr/>
        <a:lstStyle/>
        <a:p>
          <a:endParaRPr lang="en-US"/>
        </a:p>
      </dgm:t>
    </dgm:pt>
    <dgm:pt modelId="{A1B854C8-A142-9743-B8B6-5D257900783B}" type="pres">
      <dgm:prSet presAssocID="{9F564DE1-E242-4A42-B42A-3DEB42D10FB3}" presName="sibTrans" presStyleCnt="0"/>
      <dgm:spPr/>
    </dgm:pt>
    <dgm:pt modelId="{62713FEC-B372-5946-8B89-3402C14FAC44}" type="pres">
      <dgm:prSet presAssocID="{C04DB85D-DAB2-3248-89BE-A7EC9670D9F0}" presName="node" presStyleLbl="alignAccFollowNode1" presStyleIdx="19" presStyleCnt="20">
        <dgm:presLayoutVars>
          <dgm:bulletEnabled val="1"/>
        </dgm:presLayoutVars>
      </dgm:prSet>
      <dgm:spPr/>
      <dgm:t>
        <a:bodyPr/>
        <a:lstStyle/>
        <a:p>
          <a:endParaRPr lang="en-US"/>
        </a:p>
      </dgm:t>
    </dgm:pt>
  </dgm:ptLst>
  <dgm:cxnLst>
    <dgm:cxn modelId="{79334895-AE9B-4D40-B2EB-7C30544ACEC1}" type="presOf" srcId="{49FE7B71-A16D-D148-BC7E-4D4E858D17E4}" destId="{9C547FCD-CB4C-B94A-AACE-E47416D7FDDF}" srcOrd="0" destOrd="0" presId="urn:microsoft.com/office/officeart/2005/8/layout/lProcess3"/>
    <dgm:cxn modelId="{138DB32E-7352-4BDD-A7C3-F89F0C297CAB}" type="presOf" srcId="{166E3799-E65F-3A4C-9B0C-E9E2B5C7157F}" destId="{63046FAB-5FBE-CC40-AD4E-40C203CADBFB}" srcOrd="0" destOrd="0" presId="urn:microsoft.com/office/officeart/2005/8/layout/lProcess3"/>
    <dgm:cxn modelId="{1648BAB5-5FE6-594E-A0E7-E44DAE86B3F8}" srcId="{F7ED7DBF-80DA-F545-90D4-9FA527BE9E67}" destId="{34D8C194-9188-D74F-84CD-9979E3DD2A5D}" srcOrd="2" destOrd="0" parTransId="{7A0E08B1-AC99-9546-902C-890EE559125B}" sibTransId="{488B5125-E532-8246-B9E6-1CF003962B71}"/>
    <dgm:cxn modelId="{0B27172D-938E-4914-B5FF-E301CF79F1C4}" type="presOf" srcId="{A0634F36-F7D0-EE41-B369-6FF23EF05F1D}" destId="{A9945D55-7478-6E40-A0AD-7ACD691C6263}" srcOrd="0" destOrd="0" presId="urn:microsoft.com/office/officeart/2005/8/layout/lProcess3"/>
    <dgm:cxn modelId="{052C89C6-1042-49BD-9EEB-1787AF47E763}" type="presOf" srcId="{34D8C194-9188-D74F-84CD-9979E3DD2A5D}" destId="{48D52299-414D-9040-AFDA-6444B4CD065A}" srcOrd="0" destOrd="0" presId="urn:microsoft.com/office/officeart/2005/8/layout/lProcess3"/>
    <dgm:cxn modelId="{3B4C7277-2768-4C9E-A495-0E51728F88F7}" type="presOf" srcId="{D9ACBF39-A866-5A4B-902B-0A318167EDD5}" destId="{552B0D2F-5D18-4444-93B7-361B8C525C8B}" srcOrd="0" destOrd="0" presId="urn:microsoft.com/office/officeart/2005/8/layout/lProcess3"/>
    <dgm:cxn modelId="{1B4272D7-6480-924A-AAF9-99F68DBB7D72}" srcId="{6AE3A116-C55F-D54F-9748-71D8CF6A1D7E}" destId="{49FE7B71-A16D-D148-BC7E-4D4E858D17E4}" srcOrd="3" destOrd="0" parTransId="{AD304509-AD27-634F-BD53-34B1EFD11283}" sibTransId="{6C9F4E8A-7F72-5D4E-BFA7-6EDDEEF26AF7}"/>
    <dgm:cxn modelId="{D24B1678-A8BF-734E-9DFF-8158CFC40A6E}" srcId="{A4D211BC-52C0-874E-8C8E-15625A8AC752}" destId="{A0634F36-F7D0-EE41-B369-6FF23EF05F1D}" srcOrd="2" destOrd="0" parTransId="{3EF24545-72DD-3949-B172-2073BBF590DC}" sibTransId="{95D157CF-CBD7-A847-BD99-A4F47B9CA466}"/>
    <dgm:cxn modelId="{AF9301AB-DF9B-824E-B28D-C4ABF641A022}" srcId="{565D25BF-E521-A543-BD1F-E2A476E91D36}" destId="{F62718B8-2E0F-3F42-BF41-742003682705}" srcOrd="3" destOrd="0" parTransId="{A0384CD3-085A-5046-9EC3-B2B9EA56FC20}" sibTransId="{234D814B-550E-5D41-80F6-CD6319129AFD}"/>
    <dgm:cxn modelId="{BA2B896A-1070-4DE7-BF19-73D7875FCD4E}" type="presOf" srcId="{E2CB3F2E-1310-5D4C-81E4-009EC1EB9B14}" destId="{59CD57F2-4120-EA48-98E5-6F76BB8F01FA}" srcOrd="0" destOrd="0" presId="urn:microsoft.com/office/officeart/2005/8/layout/lProcess3"/>
    <dgm:cxn modelId="{C9BFAF48-3222-4A4B-A5E6-7930341C440D}" srcId="{6AE3A116-C55F-D54F-9748-71D8CF6A1D7E}" destId="{2AAB9A12-725B-7B4C-A990-E825285DA5F0}" srcOrd="4" destOrd="0" parTransId="{CDCDA3CA-8A2A-644B-9DFD-FA2619465BE7}" sibTransId="{849022B5-0178-F742-B116-471B8C027299}"/>
    <dgm:cxn modelId="{24390206-0DAF-474B-852D-ED2B7C17936E}" type="presOf" srcId="{C04DB85D-DAB2-3248-89BE-A7EC9670D9F0}" destId="{62713FEC-B372-5946-8B89-3402C14FAC44}" srcOrd="0" destOrd="0" presId="urn:microsoft.com/office/officeart/2005/8/layout/lProcess3"/>
    <dgm:cxn modelId="{39CF1019-8C80-3E4B-B69F-F44B98428BBC}" srcId="{6AE3A116-C55F-D54F-9748-71D8CF6A1D7E}" destId="{A4D211BC-52C0-874E-8C8E-15625A8AC752}" srcOrd="0" destOrd="0" parTransId="{19BB8958-95FF-5A47-88A4-FAECE49E5C0C}" sibTransId="{7455074C-C815-E842-9EB5-573B995C295A}"/>
    <dgm:cxn modelId="{AACE872D-8AB0-CF4F-B1DB-AFD81CF470A2}" srcId="{F7ED7DBF-80DA-F545-90D4-9FA527BE9E67}" destId="{1A5846F3-C8C3-D843-86EF-8FF3830440CD}" srcOrd="3" destOrd="0" parTransId="{E6019BCF-A985-3B43-8364-A933AE432420}" sibTransId="{C0C9E093-7885-1A45-9D17-9BD57F3E8F90}"/>
    <dgm:cxn modelId="{8D0F137F-F489-4E0C-88CC-30459CAFEB29}" type="presOf" srcId="{704D5A78-BCE0-954D-A6C6-656F7FCE4E4E}" destId="{0AB32467-D7C4-BA4B-A107-E3FB2CEB05CF}" srcOrd="0" destOrd="0" presId="urn:microsoft.com/office/officeart/2005/8/layout/lProcess3"/>
    <dgm:cxn modelId="{F28BBAF3-99C8-8B4D-8F08-17092D8138BD}" srcId="{49FE7B71-A16D-D148-BC7E-4D4E858D17E4}" destId="{166E3799-E65F-3A4C-9B0C-E9E2B5C7157F}" srcOrd="2" destOrd="0" parTransId="{D357684E-2545-0D4D-8FFA-A3402A7E48A2}" sibTransId="{04F72254-E9D6-374C-8F3F-F5B17DBDF682}"/>
    <dgm:cxn modelId="{10FF6FE9-A58C-8C45-A0DC-41FDE07159F0}" srcId="{49FE7B71-A16D-D148-BC7E-4D4E858D17E4}" destId="{3C06FB1D-500C-0949-96C2-D667CCA29B4B}" srcOrd="3" destOrd="0" parTransId="{19697B59-F579-114E-A5E3-1D7D882EF4F3}" sibTransId="{F6ED8D1D-65A2-F646-8DA8-8A2C8AF6FE9A}"/>
    <dgm:cxn modelId="{1A0D9833-B75F-4E1D-B9CF-DD7ADAB9187F}" type="presOf" srcId="{6AE3A116-C55F-D54F-9748-71D8CF6A1D7E}" destId="{59DCD08F-76E0-5448-9E46-B369D309CCED}" srcOrd="0" destOrd="0" presId="urn:microsoft.com/office/officeart/2005/8/layout/lProcess3"/>
    <dgm:cxn modelId="{703E724F-43BF-7C46-B348-6747CC414B33}" srcId="{6AE3A116-C55F-D54F-9748-71D8CF6A1D7E}" destId="{F7ED7DBF-80DA-F545-90D4-9FA527BE9E67}" srcOrd="2" destOrd="0" parTransId="{B274846F-EF6D-6743-9F8E-C31953F8CCA2}" sibTransId="{904DAEA8-F6DC-1A49-BA87-A554A6686FB7}"/>
    <dgm:cxn modelId="{090196EA-21CE-9C42-B0EF-6883EA481C7B}" srcId="{2AAB9A12-725B-7B4C-A990-E825285DA5F0}" destId="{182C6D41-BC8E-AF49-B1A7-B2DF6E196D59}" srcOrd="1" destOrd="0" parTransId="{4FC737FD-F1E8-4645-8FF4-79732A5F72A6}" sibTransId="{1D9D0B98-0890-0E42-B8D3-A8744931F4B0}"/>
    <dgm:cxn modelId="{C2DC78BC-B32E-3247-88A8-F716CC89D044}" srcId="{6AE3A116-C55F-D54F-9748-71D8CF6A1D7E}" destId="{565D25BF-E521-A543-BD1F-E2A476E91D36}" srcOrd="1" destOrd="0" parTransId="{6AF61851-1184-6B46-B048-92769503DE0D}" sibTransId="{93EC30EE-F319-0D43-80AB-204BF5700D59}"/>
    <dgm:cxn modelId="{D8C56CC6-A8B8-4ECA-82C8-D24D3E995666}" type="presOf" srcId="{6ECDF951-5A9A-004C-BC1B-E459E840FE3E}" destId="{7CCFD41E-8373-494E-9562-9923653CC9AF}" srcOrd="0" destOrd="0" presId="urn:microsoft.com/office/officeart/2005/8/layout/lProcess3"/>
    <dgm:cxn modelId="{779B613F-05BE-4D41-8961-660BDCC5F5AF}" srcId="{2AAB9A12-725B-7B4C-A990-E825285DA5F0}" destId="{C04DB85D-DAB2-3248-89BE-A7EC9670D9F0}" srcOrd="3" destOrd="0" parTransId="{7164BE87-C492-BD4C-9444-C309DE9E6902}" sibTransId="{F33DB5A2-E90B-D843-B725-96FB75C25305}"/>
    <dgm:cxn modelId="{F44CF3A9-46AF-7141-9A1F-2ACC10EF18C0}" srcId="{565D25BF-E521-A543-BD1F-E2A476E91D36}" destId="{D9ACBF39-A866-5A4B-902B-0A318167EDD5}" srcOrd="1" destOrd="0" parTransId="{9A9D7D74-560E-8C4A-9895-0138D997FDC9}" sibTransId="{0788C463-BB5B-EB48-A540-581820879E4E}"/>
    <dgm:cxn modelId="{44437724-5C24-C84B-A03F-9125A6DF1042}" srcId="{2AAB9A12-725B-7B4C-A990-E825285DA5F0}" destId="{DF73827F-4690-8244-90BC-54A2A6CAC939}" srcOrd="0" destOrd="0" parTransId="{1AF616CC-9025-5149-A3F9-94D56B491317}" sibTransId="{914569B3-4F92-2D4A-B257-7C6CD97FFF2A}"/>
    <dgm:cxn modelId="{922D007A-0E88-E149-92D1-63059586C7DD}" srcId="{565D25BF-E521-A543-BD1F-E2A476E91D36}" destId="{3BDF36CF-B367-CF40-AAA1-F4083A33C664}" srcOrd="0" destOrd="0" parTransId="{31159DF9-91EA-DA49-BC78-73B29FE3AA7A}" sibTransId="{EE134D82-3F2A-814F-85F6-B97C70967434}"/>
    <dgm:cxn modelId="{D30DBF07-AB9C-4D0F-B0C7-CEA0C1FB79EA}" type="presOf" srcId="{F62718B8-2E0F-3F42-BF41-742003682705}" destId="{F2E226D3-5836-084B-AC74-7309927E1D02}" srcOrd="0" destOrd="0" presId="urn:microsoft.com/office/officeart/2005/8/layout/lProcess3"/>
    <dgm:cxn modelId="{221B71C0-976C-CD44-B3AF-7E49B6601892}" srcId="{F7ED7DBF-80DA-F545-90D4-9FA527BE9E67}" destId="{1B8CD38B-FBF8-164D-99A4-587B76F47315}" srcOrd="1" destOrd="0" parTransId="{C3B6A23A-3A04-004C-8774-72D691A0BEAF}" sibTransId="{438661F5-CA8C-784C-9D77-9552E329AE09}"/>
    <dgm:cxn modelId="{BA0434F5-DC36-4C49-BAC3-FE68C3126F0F}" srcId="{F7ED7DBF-80DA-F545-90D4-9FA527BE9E67}" destId="{6ECDF951-5A9A-004C-BC1B-E459E840FE3E}" srcOrd="0" destOrd="0" parTransId="{8ECEA682-B9FA-CB41-9FA8-A8FD855B1533}" sibTransId="{DC832CC0-A6E7-0B49-8B2C-3AC93960B15B}"/>
    <dgm:cxn modelId="{8246E425-A7CE-4B6B-8FCD-565EA32276B6}" type="presOf" srcId="{2AAB9A12-725B-7B4C-A990-E825285DA5F0}" destId="{91B3B81C-EAB0-4D45-B0CB-92B73F58A750}" srcOrd="0" destOrd="0" presId="urn:microsoft.com/office/officeart/2005/8/layout/lProcess3"/>
    <dgm:cxn modelId="{DF031DB5-D28F-174F-B657-37A9620AFE52}" srcId="{49FE7B71-A16D-D148-BC7E-4D4E858D17E4}" destId="{66FCB1B6-DDF3-1649-854E-307549E38DCF}" srcOrd="1" destOrd="0" parTransId="{B7737B16-7425-6444-9B34-CF7027F904C5}" sibTransId="{E908809B-53ED-5D49-A770-3B9E9598A4FD}"/>
    <dgm:cxn modelId="{00E0FF26-6371-461B-B189-C44539E4C81A}" type="presOf" srcId="{BB5D9E34-E461-A647-8425-50DFC0673393}" destId="{472CB7F7-14E3-9E4F-A9D2-AE7693101B39}" srcOrd="0" destOrd="0" presId="urn:microsoft.com/office/officeart/2005/8/layout/lProcess3"/>
    <dgm:cxn modelId="{BE519984-974B-416B-A613-248F2684C416}" type="presOf" srcId="{66FCB1B6-DDF3-1649-854E-307549E38DCF}" destId="{8E8FE173-C09E-F24C-90B1-4C4337267970}" srcOrd="0" destOrd="0" presId="urn:microsoft.com/office/officeart/2005/8/layout/lProcess3"/>
    <dgm:cxn modelId="{B4E1C49A-2F1B-4A6E-A85D-306E72798471}" type="presOf" srcId="{9561E197-791F-C841-989D-71D9CFA8DD18}" destId="{F4D2CFA2-9DFC-A94B-BBC8-97BFA645AE63}" srcOrd="0" destOrd="0" presId="urn:microsoft.com/office/officeart/2005/8/layout/lProcess3"/>
    <dgm:cxn modelId="{C43F21C6-E285-4F9A-B0A6-08EE7893216B}" type="presOf" srcId="{DF73827F-4690-8244-90BC-54A2A6CAC939}" destId="{FDE8A8FF-DF45-754A-A96C-AAC95307C41B}" srcOrd="0" destOrd="0" presId="urn:microsoft.com/office/officeart/2005/8/layout/lProcess3"/>
    <dgm:cxn modelId="{F860187C-513F-4D13-8A47-FFE68568A600}" type="presOf" srcId="{F7ED7DBF-80DA-F545-90D4-9FA527BE9E67}" destId="{2CA8584F-BD7F-A544-AE42-58DDDF31B633}" srcOrd="0" destOrd="0" presId="urn:microsoft.com/office/officeart/2005/8/layout/lProcess3"/>
    <dgm:cxn modelId="{F13EEF53-E3DE-4130-A928-F1AB2FBE9899}" type="presOf" srcId="{EF52A503-32D4-C442-8DD5-CD2E9B637490}" destId="{9327E35A-74C5-5D4F-9392-82BFD83D8AB3}" srcOrd="0" destOrd="0" presId="urn:microsoft.com/office/officeart/2005/8/layout/lProcess3"/>
    <dgm:cxn modelId="{B509FBD2-DDC4-4491-B818-C1F66CC712D1}" type="presOf" srcId="{182C6D41-BC8E-AF49-B1A7-B2DF6E196D59}" destId="{B8924BF1-7ACE-3E41-ACBC-F68075E9DCFC}" srcOrd="0" destOrd="0" presId="urn:microsoft.com/office/officeart/2005/8/layout/lProcess3"/>
    <dgm:cxn modelId="{AF03A26D-6881-F84B-A9E7-8CEE9DA5CF67}" srcId="{A4D211BC-52C0-874E-8C8E-15625A8AC752}" destId="{E2CB3F2E-1310-5D4C-81E4-009EC1EB9B14}" srcOrd="1" destOrd="0" parTransId="{07DF7178-B6FE-C348-9B0E-410D5A9074EC}" sibTransId="{7718127E-7C9D-5046-B136-8B26035D10E8}"/>
    <dgm:cxn modelId="{2D80BC76-C528-4B0A-9EBC-5868BB554EC6}" type="presOf" srcId="{1B8CD38B-FBF8-164D-99A4-587B76F47315}" destId="{42D1D891-A576-1B46-9C6B-946A0606DBC5}" srcOrd="0" destOrd="0" presId="urn:microsoft.com/office/officeart/2005/8/layout/lProcess3"/>
    <dgm:cxn modelId="{FFD85194-2EE9-496C-B27F-C42DDEAC8617}" type="presOf" srcId="{3C06FB1D-500C-0949-96C2-D667CCA29B4B}" destId="{71CE790D-8373-5545-8F47-642B2C85D1B6}" srcOrd="0" destOrd="0" presId="urn:microsoft.com/office/officeart/2005/8/layout/lProcess3"/>
    <dgm:cxn modelId="{9732ABBC-BF4D-40AA-AD83-1B0D51D886EF}" type="presOf" srcId="{565D25BF-E521-A543-BD1F-E2A476E91D36}" destId="{2ABE4F8C-F121-2044-8FAD-C03F0B977CBF}" srcOrd="0" destOrd="0" presId="urn:microsoft.com/office/officeart/2005/8/layout/lProcess3"/>
    <dgm:cxn modelId="{9D75F683-2D6C-4468-B9B6-D58C1BF36C51}" type="presOf" srcId="{A4D211BC-52C0-874E-8C8E-15625A8AC752}" destId="{713C3D60-7324-EF45-9FD2-748CE806C07F}" srcOrd="0" destOrd="0" presId="urn:microsoft.com/office/officeart/2005/8/layout/lProcess3"/>
    <dgm:cxn modelId="{14CC370D-8EDF-7D44-BEA2-0A222782FE8F}" srcId="{2AAB9A12-725B-7B4C-A990-E825285DA5F0}" destId="{EF52A503-32D4-C442-8DD5-CD2E9B637490}" srcOrd="2" destOrd="0" parTransId="{797E933B-C854-C648-9E05-F8840417E04A}" sibTransId="{9F564DE1-E242-4A42-B42A-3DEB42D10FB3}"/>
    <dgm:cxn modelId="{D8E499A1-0C49-C544-AC77-AD9C8B74B6A2}" srcId="{49FE7B71-A16D-D148-BC7E-4D4E858D17E4}" destId="{3496F9B1-F4FF-D744-9CBA-AD9A87B590F4}" srcOrd="0" destOrd="0" parTransId="{37EA7FB5-8169-F343-9988-54F73742CA72}" sibTransId="{74C67C57-01FD-3845-A1C0-10B7E32E07AF}"/>
    <dgm:cxn modelId="{8ABD145A-D65A-F04D-9AAD-D143A821F430}" srcId="{565D25BF-E521-A543-BD1F-E2A476E91D36}" destId="{BB5D9E34-E461-A647-8425-50DFC0673393}" srcOrd="2" destOrd="0" parTransId="{50145A99-0212-5241-866F-DBC2A2863C47}" sibTransId="{3C92F542-8D1B-394E-AC84-D9D9FACF1725}"/>
    <dgm:cxn modelId="{94CB1C90-3001-664D-8A65-5F53BC5912DA}" srcId="{A4D211BC-52C0-874E-8C8E-15625A8AC752}" destId="{704D5A78-BCE0-954D-A6C6-656F7FCE4E4E}" srcOrd="0" destOrd="0" parTransId="{623CCAF6-6877-F54E-B03F-A7FFF9CBC04F}" sibTransId="{D6726148-FEEC-FE4B-9ACB-FB39127FC7D8}"/>
    <dgm:cxn modelId="{D72194F2-A544-4891-8FD4-3F90CDFCE2CD}" type="presOf" srcId="{3496F9B1-F4FF-D744-9CBA-AD9A87B590F4}" destId="{4F34A00E-8C1E-0B4F-9F3C-6CFC2E02A690}" srcOrd="0" destOrd="0" presId="urn:microsoft.com/office/officeart/2005/8/layout/lProcess3"/>
    <dgm:cxn modelId="{AD93F5A0-FA44-4458-A4AB-F7240740F1F3}" type="presOf" srcId="{3BDF36CF-B367-CF40-AAA1-F4083A33C664}" destId="{95CF7D0E-DD59-8349-A65C-6B05C10FE730}" srcOrd="0" destOrd="0" presId="urn:microsoft.com/office/officeart/2005/8/layout/lProcess3"/>
    <dgm:cxn modelId="{A89B5DF5-FCF3-4361-85F0-3561BD0B0E8A}" type="presOf" srcId="{1A5846F3-C8C3-D843-86EF-8FF3830440CD}" destId="{9E829D80-CF9F-9942-BFAE-59C8A638F4B5}" srcOrd="0" destOrd="0" presId="urn:microsoft.com/office/officeart/2005/8/layout/lProcess3"/>
    <dgm:cxn modelId="{93CEEE31-68A9-2C45-B7EA-1E6F83A4F467}" srcId="{A4D211BC-52C0-874E-8C8E-15625A8AC752}" destId="{9561E197-791F-C841-989D-71D9CFA8DD18}" srcOrd="3" destOrd="0" parTransId="{125FC139-BDAC-4D49-9242-F0E4C82F928F}" sibTransId="{343D5DA8-DBE0-9748-8E00-EBB02F5F0C05}"/>
    <dgm:cxn modelId="{57524CE0-D9CB-485C-87BC-1C79B63E2F4E}" type="presParOf" srcId="{59DCD08F-76E0-5448-9E46-B369D309CCED}" destId="{B5EC4C20-A1BF-ED4C-8C0D-0FC22920150F}" srcOrd="0" destOrd="0" presId="urn:microsoft.com/office/officeart/2005/8/layout/lProcess3"/>
    <dgm:cxn modelId="{BE6AF954-D4F2-429E-A21F-C9D705497336}" type="presParOf" srcId="{B5EC4C20-A1BF-ED4C-8C0D-0FC22920150F}" destId="{713C3D60-7324-EF45-9FD2-748CE806C07F}" srcOrd="0" destOrd="0" presId="urn:microsoft.com/office/officeart/2005/8/layout/lProcess3"/>
    <dgm:cxn modelId="{AE105F88-B63E-4561-9217-B0E5D01FCC0C}" type="presParOf" srcId="{B5EC4C20-A1BF-ED4C-8C0D-0FC22920150F}" destId="{79EE03B6-74C1-8C46-8797-74D64EB6155E}" srcOrd="1" destOrd="0" presId="urn:microsoft.com/office/officeart/2005/8/layout/lProcess3"/>
    <dgm:cxn modelId="{952DB8D8-368C-4CDC-8194-98091D173FE8}" type="presParOf" srcId="{B5EC4C20-A1BF-ED4C-8C0D-0FC22920150F}" destId="{0AB32467-D7C4-BA4B-A107-E3FB2CEB05CF}" srcOrd="2" destOrd="0" presId="urn:microsoft.com/office/officeart/2005/8/layout/lProcess3"/>
    <dgm:cxn modelId="{1E0F352E-BA83-485A-A17C-31ED6EF89580}" type="presParOf" srcId="{B5EC4C20-A1BF-ED4C-8C0D-0FC22920150F}" destId="{86A8DE8F-B756-EC4E-95CF-ADCCC452FE6D}" srcOrd="3" destOrd="0" presId="urn:microsoft.com/office/officeart/2005/8/layout/lProcess3"/>
    <dgm:cxn modelId="{144F6493-8FA1-42EF-B616-BB4366B05A8D}" type="presParOf" srcId="{B5EC4C20-A1BF-ED4C-8C0D-0FC22920150F}" destId="{59CD57F2-4120-EA48-98E5-6F76BB8F01FA}" srcOrd="4" destOrd="0" presId="urn:microsoft.com/office/officeart/2005/8/layout/lProcess3"/>
    <dgm:cxn modelId="{91819856-2D43-42DB-88B0-7279CE355112}" type="presParOf" srcId="{B5EC4C20-A1BF-ED4C-8C0D-0FC22920150F}" destId="{DC70A240-D38A-8C45-AB84-1843E4DC5703}" srcOrd="5" destOrd="0" presId="urn:microsoft.com/office/officeart/2005/8/layout/lProcess3"/>
    <dgm:cxn modelId="{DFB42581-70F7-4C01-9C0E-35CD7220D3BE}" type="presParOf" srcId="{B5EC4C20-A1BF-ED4C-8C0D-0FC22920150F}" destId="{A9945D55-7478-6E40-A0AD-7ACD691C6263}" srcOrd="6" destOrd="0" presId="urn:microsoft.com/office/officeart/2005/8/layout/lProcess3"/>
    <dgm:cxn modelId="{15D190FF-E4B9-4837-8CE3-CE83903D1B3B}" type="presParOf" srcId="{B5EC4C20-A1BF-ED4C-8C0D-0FC22920150F}" destId="{0A3E3254-A3E5-9E41-9B4A-BB48F3D0892E}" srcOrd="7" destOrd="0" presId="urn:microsoft.com/office/officeart/2005/8/layout/lProcess3"/>
    <dgm:cxn modelId="{0F12421B-E3B8-490C-8669-AB95D9DFE9B4}" type="presParOf" srcId="{B5EC4C20-A1BF-ED4C-8C0D-0FC22920150F}" destId="{F4D2CFA2-9DFC-A94B-BBC8-97BFA645AE63}" srcOrd="8" destOrd="0" presId="urn:microsoft.com/office/officeart/2005/8/layout/lProcess3"/>
    <dgm:cxn modelId="{999A28D1-CA0E-407E-8B24-F6F8002EFE3B}" type="presParOf" srcId="{59DCD08F-76E0-5448-9E46-B369D309CCED}" destId="{AE77D21C-0688-744A-BB18-748A178C88C6}" srcOrd="1" destOrd="0" presId="urn:microsoft.com/office/officeart/2005/8/layout/lProcess3"/>
    <dgm:cxn modelId="{43F6197E-F264-4BEA-B3AA-F678800BBDD8}" type="presParOf" srcId="{59DCD08F-76E0-5448-9E46-B369D309CCED}" destId="{3B09C3C4-BECA-8B46-A414-699FFB0A0F1C}" srcOrd="2" destOrd="0" presId="urn:microsoft.com/office/officeart/2005/8/layout/lProcess3"/>
    <dgm:cxn modelId="{C7641243-AF99-4D40-BE88-7FA8679248EC}" type="presParOf" srcId="{3B09C3C4-BECA-8B46-A414-699FFB0A0F1C}" destId="{2ABE4F8C-F121-2044-8FAD-C03F0B977CBF}" srcOrd="0" destOrd="0" presId="urn:microsoft.com/office/officeart/2005/8/layout/lProcess3"/>
    <dgm:cxn modelId="{7D2FBB96-148B-41BF-8E8A-8D2007A02E31}" type="presParOf" srcId="{3B09C3C4-BECA-8B46-A414-699FFB0A0F1C}" destId="{918E3286-60DF-5943-B7B5-7E1AF18ED23C}" srcOrd="1" destOrd="0" presId="urn:microsoft.com/office/officeart/2005/8/layout/lProcess3"/>
    <dgm:cxn modelId="{DB945F6D-3587-45FD-A6A2-29D5C74CFD0A}" type="presParOf" srcId="{3B09C3C4-BECA-8B46-A414-699FFB0A0F1C}" destId="{95CF7D0E-DD59-8349-A65C-6B05C10FE730}" srcOrd="2" destOrd="0" presId="urn:microsoft.com/office/officeart/2005/8/layout/lProcess3"/>
    <dgm:cxn modelId="{5F0CE6FE-84B9-4C1E-9A00-043ABD2AF8BE}" type="presParOf" srcId="{3B09C3C4-BECA-8B46-A414-699FFB0A0F1C}" destId="{58879054-FD9D-FD4B-AEE3-D36E3CF7A532}" srcOrd="3" destOrd="0" presId="urn:microsoft.com/office/officeart/2005/8/layout/lProcess3"/>
    <dgm:cxn modelId="{BE081D22-4E11-479A-B20E-0AEA21094CF2}" type="presParOf" srcId="{3B09C3C4-BECA-8B46-A414-699FFB0A0F1C}" destId="{552B0D2F-5D18-4444-93B7-361B8C525C8B}" srcOrd="4" destOrd="0" presId="urn:microsoft.com/office/officeart/2005/8/layout/lProcess3"/>
    <dgm:cxn modelId="{FB058F8F-A438-4C05-B3FD-16258C0D19DC}" type="presParOf" srcId="{3B09C3C4-BECA-8B46-A414-699FFB0A0F1C}" destId="{72A1CEB2-6F24-3247-BFEC-7F0AA45D1D9E}" srcOrd="5" destOrd="0" presId="urn:microsoft.com/office/officeart/2005/8/layout/lProcess3"/>
    <dgm:cxn modelId="{7CA1DDBB-54BD-435A-90FF-91AB2C1F12FB}" type="presParOf" srcId="{3B09C3C4-BECA-8B46-A414-699FFB0A0F1C}" destId="{472CB7F7-14E3-9E4F-A9D2-AE7693101B39}" srcOrd="6" destOrd="0" presId="urn:microsoft.com/office/officeart/2005/8/layout/lProcess3"/>
    <dgm:cxn modelId="{5A8C26F6-8900-42D0-9F08-242F37797C3B}" type="presParOf" srcId="{3B09C3C4-BECA-8B46-A414-699FFB0A0F1C}" destId="{CC866223-2877-5C4D-BC79-DF9A592E7C27}" srcOrd="7" destOrd="0" presId="urn:microsoft.com/office/officeart/2005/8/layout/lProcess3"/>
    <dgm:cxn modelId="{BF0B4BB1-380E-42E8-90BA-8C38523439D4}" type="presParOf" srcId="{3B09C3C4-BECA-8B46-A414-699FFB0A0F1C}" destId="{F2E226D3-5836-084B-AC74-7309927E1D02}" srcOrd="8" destOrd="0" presId="urn:microsoft.com/office/officeart/2005/8/layout/lProcess3"/>
    <dgm:cxn modelId="{5F5E353D-5E74-4B6B-B843-8C3C63E6B777}" type="presParOf" srcId="{59DCD08F-76E0-5448-9E46-B369D309CCED}" destId="{B3D6163A-5BD4-B24E-B91D-4B3A3597AE4D}" srcOrd="3" destOrd="0" presId="urn:microsoft.com/office/officeart/2005/8/layout/lProcess3"/>
    <dgm:cxn modelId="{30C23A4C-E88F-4F69-9B7F-1824A935B37A}" type="presParOf" srcId="{59DCD08F-76E0-5448-9E46-B369D309CCED}" destId="{909ED5D1-D00E-744B-80F5-481B14726AAE}" srcOrd="4" destOrd="0" presId="urn:microsoft.com/office/officeart/2005/8/layout/lProcess3"/>
    <dgm:cxn modelId="{E58E0FD5-4EC4-4409-A8BE-4D1FA4E27C2B}" type="presParOf" srcId="{909ED5D1-D00E-744B-80F5-481B14726AAE}" destId="{2CA8584F-BD7F-A544-AE42-58DDDF31B633}" srcOrd="0" destOrd="0" presId="urn:microsoft.com/office/officeart/2005/8/layout/lProcess3"/>
    <dgm:cxn modelId="{EBD2779C-DA32-4DD5-B1F9-C83C23CE4621}" type="presParOf" srcId="{909ED5D1-D00E-744B-80F5-481B14726AAE}" destId="{D8016A01-5869-EF46-AA1E-F698F7F8C9E8}" srcOrd="1" destOrd="0" presId="urn:microsoft.com/office/officeart/2005/8/layout/lProcess3"/>
    <dgm:cxn modelId="{1159891F-D0D0-4627-A6C0-A3B0FA2A5380}" type="presParOf" srcId="{909ED5D1-D00E-744B-80F5-481B14726AAE}" destId="{7CCFD41E-8373-494E-9562-9923653CC9AF}" srcOrd="2" destOrd="0" presId="urn:microsoft.com/office/officeart/2005/8/layout/lProcess3"/>
    <dgm:cxn modelId="{3E3B463F-2AFD-468A-9889-04C470CECE33}" type="presParOf" srcId="{909ED5D1-D00E-744B-80F5-481B14726AAE}" destId="{0DAC2451-BD19-F146-B26C-A88A151170F6}" srcOrd="3" destOrd="0" presId="urn:microsoft.com/office/officeart/2005/8/layout/lProcess3"/>
    <dgm:cxn modelId="{F4F7FBD1-8918-4C5E-9573-350EE01D5BF4}" type="presParOf" srcId="{909ED5D1-D00E-744B-80F5-481B14726AAE}" destId="{42D1D891-A576-1B46-9C6B-946A0606DBC5}" srcOrd="4" destOrd="0" presId="urn:microsoft.com/office/officeart/2005/8/layout/lProcess3"/>
    <dgm:cxn modelId="{EAE6FB68-50F4-41FF-A4F0-15A2514E7607}" type="presParOf" srcId="{909ED5D1-D00E-744B-80F5-481B14726AAE}" destId="{32AA0890-9F79-C548-9303-84B15DB3F4D3}" srcOrd="5" destOrd="0" presId="urn:microsoft.com/office/officeart/2005/8/layout/lProcess3"/>
    <dgm:cxn modelId="{F6E7A1B2-1884-45C3-BE60-3EB872AB0D20}" type="presParOf" srcId="{909ED5D1-D00E-744B-80F5-481B14726AAE}" destId="{48D52299-414D-9040-AFDA-6444B4CD065A}" srcOrd="6" destOrd="0" presId="urn:microsoft.com/office/officeart/2005/8/layout/lProcess3"/>
    <dgm:cxn modelId="{AB90A689-746F-4B16-9282-C3742158AC8F}" type="presParOf" srcId="{909ED5D1-D00E-744B-80F5-481B14726AAE}" destId="{09D76BE8-A794-F441-949E-A6783BFE13DE}" srcOrd="7" destOrd="0" presId="urn:microsoft.com/office/officeart/2005/8/layout/lProcess3"/>
    <dgm:cxn modelId="{6223767E-4208-47FD-BDE6-0175034F7F03}" type="presParOf" srcId="{909ED5D1-D00E-744B-80F5-481B14726AAE}" destId="{9E829D80-CF9F-9942-BFAE-59C8A638F4B5}" srcOrd="8" destOrd="0" presId="urn:microsoft.com/office/officeart/2005/8/layout/lProcess3"/>
    <dgm:cxn modelId="{E4AEDFCC-146F-4E9A-9176-E77A66C8F29B}" type="presParOf" srcId="{59DCD08F-76E0-5448-9E46-B369D309CCED}" destId="{45731E20-816B-0D4F-BBF2-3D6C18FAF420}" srcOrd="5" destOrd="0" presId="urn:microsoft.com/office/officeart/2005/8/layout/lProcess3"/>
    <dgm:cxn modelId="{FB6D7D71-20E6-4D3F-A050-B53BE64B13E7}" type="presParOf" srcId="{59DCD08F-76E0-5448-9E46-B369D309CCED}" destId="{AF4FEF65-94AA-554D-87F6-04FB7F62D00B}" srcOrd="6" destOrd="0" presId="urn:microsoft.com/office/officeart/2005/8/layout/lProcess3"/>
    <dgm:cxn modelId="{386A6651-1250-467F-B768-0DC269B6A277}" type="presParOf" srcId="{AF4FEF65-94AA-554D-87F6-04FB7F62D00B}" destId="{9C547FCD-CB4C-B94A-AACE-E47416D7FDDF}" srcOrd="0" destOrd="0" presId="urn:microsoft.com/office/officeart/2005/8/layout/lProcess3"/>
    <dgm:cxn modelId="{C1A3D763-E095-425D-B74D-DEEDD64C76D9}" type="presParOf" srcId="{AF4FEF65-94AA-554D-87F6-04FB7F62D00B}" destId="{111AC42D-4153-E34E-AEEF-C8B9D3D15CC4}" srcOrd="1" destOrd="0" presId="urn:microsoft.com/office/officeart/2005/8/layout/lProcess3"/>
    <dgm:cxn modelId="{0BC62F1C-60BC-42BC-BEBE-1F30836AB94C}" type="presParOf" srcId="{AF4FEF65-94AA-554D-87F6-04FB7F62D00B}" destId="{4F34A00E-8C1E-0B4F-9F3C-6CFC2E02A690}" srcOrd="2" destOrd="0" presId="urn:microsoft.com/office/officeart/2005/8/layout/lProcess3"/>
    <dgm:cxn modelId="{0C01284B-B4C6-4176-B84C-A19F7881C738}" type="presParOf" srcId="{AF4FEF65-94AA-554D-87F6-04FB7F62D00B}" destId="{A8418DC4-CC58-424A-A516-4D792E2E2FE1}" srcOrd="3" destOrd="0" presId="urn:microsoft.com/office/officeart/2005/8/layout/lProcess3"/>
    <dgm:cxn modelId="{B38D3D11-D3D8-4319-80FA-E8BB8EAA2FB9}" type="presParOf" srcId="{AF4FEF65-94AA-554D-87F6-04FB7F62D00B}" destId="{8E8FE173-C09E-F24C-90B1-4C4337267970}" srcOrd="4" destOrd="0" presId="urn:microsoft.com/office/officeart/2005/8/layout/lProcess3"/>
    <dgm:cxn modelId="{9837602E-0CF8-4F9A-B9D3-D4A8FD320C41}" type="presParOf" srcId="{AF4FEF65-94AA-554D-87F6-04FB7F62D00B}" destId="{F22CF76F-5C3F-AA48-A486-E38C42E0562D}" srcOrd="5" destOrd="0" presId="urn:microsoft.com/office/officeart/2005/8/layout/lProcess3"/>
    <dgm:cxn modelId="{4BE43E39-A448-4414-AF78-5C7AF9657AA6}" type="presParOf" srcId="{AF4FEF65-94AA-554D-87F6-04FB7F62D00B}" destId="{63046FAB-5FBE-CC40-AD4E-40C203CADBFB}" srcOrd="6" destOrd="0" presId="urn:microsoft.com/office/officeart/2005/8/layout/lProcess3"/>
    <dgm:cxn modelId="{B217CB5B-F1B2-4CE1-8950-AD5DC9CA306F}" type="presParOf" srcId="{AF4FEF65-94AA-554D-87F6-04FB7F62D00B}" destId="{ADE7C1A7-9B1A-804A-B779-0F56199F9576}" srcOrd="7" destOrd="0" presId="urn:microsoft.com/office/officeart/2005/8/layout/lProcess3"/>
    <dgm:cxn modelId="{78263D61-2443-4798-B81D-A247C3D99513}" type="presParOf" srcId="{AF4FEF65-94AA-554D-87F6-04FB7F62D00B}" destId="{71CE790D-8373-5545-8F47-642B2C85D1B6}" srcOrd="8" destOrd="0" presId="urn:microsoft.com/office/officeart/2005/8/layout/lProcess3"/>
    <dgm:cxn modelId="{DD8503CA-E9B9-4CB3-AF31-E61A8E5ED8CB}" type="presParOf" srcId="{59DCD08F-76E0-5448-9E46-B369D309CCED}" destId="{49C2DCBE-6A4C-6C47-A929-4E9CC6EF6757}" srcOrd="7" destOrd="0" presId="urn:microsoft.com/office/officeart/2005/8/layout/lProcess3"/>
    <dgm:cxn modelId="{A193CC60-18FF-4C84-893E-E4C6CC5F2EDA}" type="presParOf" srcId="{59DCD08F-76E0-5448-9E46-B369D309CCED}" destId="{137B4221-7BC5-2241-881C-1F596C7C2F44}" srcOrd="8" destOrd="0" presId="urn:microsoft.com/office/officeart/2005/8/layout/lProcess3"/>
    <dgm:cxn modelId="{4D77F2CC-CD92-44A0-A1FA-97A32B54E2C4}" type="presParOf" srcId="{137B4221-7BC5-2241-881C-1F596C7C2F44}" destId="{91B3B81C-EAB0-4D45-B0CB-92B73F58A750}" srcOrd="0" destOrd="0" presId="urn:microsoft.com/office/officeart/2005/8/layout/lProcess3"/>
    <dgm:cxn modelId="{9065FC4B-08CB-4111-AF1A-33BB9F58113C}" type="presParOf" srcId="{137B4221-7BC5-2241-881C-1F596C7C2F44}" destId="{56187ECD-A446-2342-B08F-A28B385DE7FD}" srcOrd="1" destOrd="0" presId="urn:microsoft.com/office/officeart/2005/8/layout/lProcess3"/>
    <dgm:cxn modelId="{F8BDC5DC-B695-408B-AFC8-6ABAA7FE7FBE}" type="presParOf" srcId="{137B4221-7BC5-2241-881C-1F596C7C2F44}" destId="{FDE8A8FF-DF45-754A-A96C-AAC95307C41B}" srcOrd="2" destOrd="0" presId="urn:microsoft.com/office/officeart/2005/8/layout/lProcess3"/>
    <dgm:cxn modelId="{E0659A6A-31D9-4D49-AE66-C1C4340AC71E}" type="presParOf" srcId="{137B4221-7BC5-2241-881C-1F596C7C2F44}" destId="{A6A914D6-4D75-6947-BDE6-CD0493786E0C}" srcOrd="3" destOrd="0" presId="urn:microsoft.com/office/officeart/2005/8/layout/lProcess3"/>
    <dgm:cxn modelId="{D01B07E1-2752-4DA8-AA02-B27248F02834}" type="presParOf" srcId="{137B4221-7BC5-2241-881C-1F596C7C2F44}" destId="{B8924BF1-7ACE-3E41-ACBC-F68075E9DCFC}" srcOrd="4" destOrd="0" presId="urn:microsoft.com/office/officeart/2005/8/layout/lProcess3"/>
    <dgm:cxn modelId="{87AD2EB9-FED1-4E34-B167-ADEB792CD871}" type="presParOf" srcId="{137B4221-7BC5-2241-881C-1F596C7C2F44}" destId="{A1011A0B-7300-E245-AB66-82ABC7059D95}" srcOrd="5" destOrd="0" presId="urn:microsoft.com/office/officeart/2005/8/layout/lProcess3"/>
    <dgm:cxn modelId="{A4C597AE-832C-4B99-9DA5-D78CCE75EA20}" type="presParOf" srcId="{137B4221-7BC5-2241-881C-1F596C7C2F44}" destId="{9327E35A-74C5-5D4F-9392-82BFD83D8AB3}" srcOrd="6" destOrd="0" presId="urn:microsoft.com/office/officeart/2005/8/layout/lProcess3"/>
    <dgm:cxn modelId="{C8D88F9A-B91C-4F0F-8E1C-AE323C3A3F08}" type="presParOf" srcId="{137B4221-7BC5-2241-881C-1F596C7C2F44}" destId="{A1B854C8-A142-9743-B8B6-5D257900783B}" srcOrd="7" destOrd="0" presId="urn:microsoft.com/office/officeart/2005/8/layout/lProcess3"/>
    <dgm:cxn modelId="{7C3ABC1F-E68C-4708-B72B-3F1662009C83}" type="presParOf" srcId="{137B4221-7BC5-2241-881C-1F596C7C2F44}" destId="{62713FEC-B372-5946-8B89-3402C14FAC44}" srcOrd="8" destOrd="0" presId="urn:microsoft.com/office/officeart/2005/8/layout/lProcess3"/>
  </dgm:cxnLst>
  <dgm:bg/>
  <dgm:whole>
    <a:ln>
      <a:solidFill>
        <a:schemeClr val="accent2">
          <a:lumMod val="60000"/>
          <a:lumOff val="40000"/>
        </a:schemeClr>
      </a:solidFill>
    </a:ln>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3C3D60-7324-EF45-9FD2-748CE806C07F}">
      <dsp:nvSpPr>
        <dsp:cNvPr id="0" name=""/>
        <dsp:cNvSpPr/>
      </dsp:nvSpPr>
      <dsp:spPr>
        <a:xfrm>
          <a:off x="1352349" y="4139"/>
          <a:ext cx="4428313" cy="1771325"/>
        </a:xfrm>
        <a:prstGeom prst="chevron">
          <a:avLst/>
        </a:prstGeom>
        <a:gradFill rotWithShape="0">
          <a:gsLst>
            <a:gs pos="0">
              <a:schemeClr val="accent4">
                <a:hueOff val="0"/>
                <a:satOff val="0"/>
                <a:lumOff val="0"/>
                <a:alphaOff val="0"/>
                <a:tint val="100000"/>
                <a:shade val="100000"/>
                <a:satMod val="130000"/>
              </a:schemeClr>
            </a:gs>
            <a:gs pos="100000">
              <a:schemeClr val="accent4">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6990" tIns="23495" rIns="0" bIns="23495" numCol="1" spcCol="1270" anchor="ctr" anchorCtr="0">
          <a:noAutofit/>
        </a:bodyPr>
        <a:lstStyle/>
        <a:p>
          <a:pPr lvl="0" algn="ctr" defTabSz="1644650">
            <a:lnSpc>
              <a:spcPct val="90000"/>
            </a:lnSpc>
            <a:spcBef>
              <a:spcPct val="0"/>
            </a:spcBef>
            <a:spcAft>
              <a:spcPct val="35000"/>
            </a:spcAft>
          </a:pPr>
          <a:r>
            <a:rPr lang="en-US" sz="3700" kern="1200" dirty="0" smtClean="0"/>
            <a:t>Certification Product</a:t>
          </a:r>
          <a:endParaRPr lang="en-US" sz="3700" kern="1200" dirty="0"/>
        </a:p>
      </dsp:txBody>
      <dsp:txXfrm>
        <a:off x="2238012" y="4139"/>
        <a:ext cx="2656988" cy="1771325"/>
      </dsp:txXfrm>
    </dsp:sp>
    <dsp:sp modelId="{0AB32467-D7C4-BA4B-A107-E3FB2CEB05CF}">
      <dsp:nvSpPr>
        <dsp:cNvPr id="0" name=""/>
        <dsp:cNvSpPr/>
      </dsp:nvSpPr>
      <dsp:spPr>
        <a:xfrm>
          <a:off x="5204981" y="154702"/>
          <a:ext cx="3675500" cy="1470200"/>
        </a:xfrm>
        <a:prstGeom prst="chevron">
          <a:avLst/>
        </a:prstGeom>
        <a:solidFill>
          <a:schemeClr val="accent4">
            <a:tint val="40000"/>
            <a:alpha val="90000"/>
            <a:hueOff val="0"/>
            <a:satOff val="0"/>
            <a:lumOff val="0"/>
            <a:alphaOff val="0"/>
          </a:schemeClr>
        </a:solidFill>
        <a:ln w="9525" cap="flat" cmpd="sng" algn="ctr">
          <a:solidFill>
            <a:schemeClr val="accent4">
              <a:tint val="40000"/>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1750" tIns="15875" rIns="0" bIns="15875" numCol="1" spcCol="1270" anchor="ctr" anchorCtr="0">
          <a:noAutofit/>
        </a:bodyPr>
        <a:lstStyle/>
        <a:p>
          <a:pPr lvl="0" algn="ctr" defTabSz="1111250">
            <a:lnSpc>
              <a:spcPct val="90000"/>
            </a:lnSpc>
            <a:spcBef>
              <a:spcPct val="0"/>
            </a:spcBef>
            <a:spcAft>
              <a:spcPct val="35000"/>
            </a:spcAft>
          </a:pPr>
          <a:r>
            <a:rPr lang="en-US" sz="2500" kern="1200" dirty="0" smtClean="0"/>
            <a:t>Certification</a:t>
          </a:r>
          <a:endParaRPr lang="en-US" sz="2500" kern="1200" dirty="0"/>
        </a:p>
      </dsp:txBody>
      <dsp:txXfrm>
        <a:off x="5940081" y="154702"/>
        <a:ext cx="2205300" cy="1470200"/>
      </dsp:txXfrm>
    </dsp:sp>
    <dsp:sp modelId="{59CD57F2-4120-EA48-98E5-6F76BB8F01FA}">
      <dsp:nvSpPr>
        <dsp:cNvPr id="0" name=""/>
        <dsp:cNvSpPr/>
      </dsp:nvSpPr>
      <dsp:spPr>
        <a:xfrm>
          <a:off x="8365911" y="154702"/>
          <a:ext cx="3675500" cy="1470200"/>
        </a:xfrm>
        <a:prstGeom prst="chevron">
          <a:avLst/>
        </a:prstGeom>
        <a:solidFill>
          <a:schemeClr val="accent4">
            <a:tint val="40000"/>
            <a:alpha val="90000"/>
            <a:hueOff val="-207669"/>
            <a:satOff val="1166"/>
            <a:lumOff val="74"/>
            <a:alphaOff val="0"/>
          </a:schemeClr>
        </a:solidFill>
        <a:ln w="9525" cap="flat" cmpd="sng" algn="ctr">
          <a:solidFill>
            <a:schemeClr val="accent4">
              <a:tint val="40000"/>
              <a:alpha val="90000"/>
              <a:hueOff val="-207669"/>
              <a:satOff val="1166"/>
              <a:lumOff val="74"/>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1750" tIns="15875" rIns="0" bIns="15875" numCol="1" spcCol="1270" anchor="ctr" anchorCtr="0">
          <a:noAutofit/>
        </a:bodyPr>
        <a:lstStyle/>
        <a:p>
          <a:pPr lvl="0" algn="ctr" defTabSz="1111250">
            <a:lnSpc>
              <a:spcPct val="90000"/>
            </a:lnSpc>
            <a:spcBef>
              <a:spcPct val="0"/>
            </a:spcBef>
            <a:spcAft>
              <a:spcPct val="35000"/>
            </a:spcAft>
          </a:pPr>
          <a:r>
            <a:rPr lang="en-US" sz="2500" kern="1200" dirty="0" smtClean="0"/>
            <a:t>Automated Processes Meaningful Use</a:t>
          </a:r>
          <a:endParaRPr lang="en-US" sz="2500" kern="1200" dirty="0"/>
        </a:p>
      </dsp:txBody>
      <dsp:txXfrm>
        <a:off x="9101011" y="154702"/>
        <a:ext cx="2205300" cy="1470200"/>
      </dsp:txXfrm>
    </dsp:sp>
    <dsp:sp modelId="{A9945D55-7478-6E40-A0AD-7ACD691C6263}">
      <dsp:nvSpPr>
        <dsp:cNvPr id="0" name=""/>
        <dsp:cNvSpPr/>
      </dsp:nvSpPr>
      <dsp:spPr>
        <a:xfrm>
          <a:off x="11526841" y="154702"/>
          <a:ext cx="3675500" cy="1470200"/>
        </a:xfrm>
        <a:prstGeom prst="chevron">
          <a:avLst/>
        </a:prstGeom>
        <a:solidFill>
          <a:schemeClr val="accent4">
            <a:tint val="40000"/>
            <a:alpha val="90000"/>
            <a:hueOff val="-415337"/>
            <a:satOff val="2332"/>
            <a:lumOff val="148"/>
            <a:alphaOff val="0"/>
          </a:schemeClr>
        </a:solidFill>
        <a:ln w="9525" cap="flat" cmpd="sng" algn="ctr">
          <a:solidFill>
            <a:schemeClr val="accent4">
              <a:tint val="40000"/>
              <a:alpha val="90000"/>
              <a:hueOff val="-415337"/>
              <a:satOff val="2332"/>
              <a:lumOff val="148"/>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1750" tIns="15875" rIns="0" bIns="15875" numCol="1" spcCol="1270" anchor="ctr" anchorCtr="0">
          <a:noAutofit/>
        </a:bodyPr>
        <a:lstStyle/>
        <a:p>
          <a:pPr lvl="0" algn="ctr" defTabSz="1111250">
            <a:lnSpc>
              <a:spcPct val="90000"/>
            </a:lnSpc>
            <a:spcBef>
              <a:spcPct val="0"/>
            </a:spcBef>
            <a:spcAft>
              <a:spcPct val="35000"/>
            </a:spcAft>
          </a:pPr>
          <a:r>
            <a:rPr lang="en-US" sz="2500" kern="1200" dirty="0" smtClean="0"/>
            <a:t>Security and Ops Certification</a:t>
          </a:r>
          <a:endParaRPr lang="en-US" sz="2500" kern="1200" dirty="0"/>
        </a:p>
      </dsp:txBody>
      <dsp:txXfrm>
        <a:off x="12261941" y="154702"/>
        <a:ext cx="2205300" cy="1470200"/>
      </dsp:txXfrm>
    </dsp:sp>
    <dsp:sp modelId="{F4D2CFA2-9DFC-A94B-BBC8-97BFA645AE63}">
      <dsp:nvSpPr>
        <dsp:cNvPr id="0" name=""/>
        <dsp:cNvSpPr/>
      </dsp:nvSpPr>
      <dsp:spPr>
        <a:xfrm>
          <a:off x="14687771" y="154702"/>
          <a:ext cx="3675500" cy="1470200"/>
        </a:xfrm>
        <a:prstGeom prst="chevron">
          <a:avLst/>
        </a:prstGeom>
        <a:solidFill>
          <a:schemeClr val="accent4">
            <a:tint val="40000"/>
            <a:alpha val="90000"/>
            <a:hueOff val="-623006"/>
            <a:satOff val="3498"/>
            <a:lumOff val="222"/>
            <a:alphaOff val="0"/>
          </a:schemeClr>
        </a:solidFill>
        <a:ln w="28575" cap="flat" cmpd="sng" algn="ctr">
          <a:solidFill>
            <a:scrgbClr r="0" g="0" b="0">
              <a:shade val="95000"/>
              <a:satMod val="105000"/>
            </a:scrgb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1750" tIns="15875" rIns="0" bIns="15875" numCol="1" spcCol="1270" anchor="ctr" anchorCtr="0">
          <a:noAutofit/>
        </a:bodyPr>
        <a:lstStyle/>
        <a:p>
          <a:pPr lvl="0" algn="ctr" defTabSz="1111250">
            <a:lnSpc>
              <a:spcPct val="90000"/>
            </a:lnSpc>
            <a:spcBef>
              <a:spcPct val="0"/>
            </a:spcBef>
            <a:spcAft>
              <a:spcPct val="35000"/>
            </a:spcAft>
          </a:pPr>
          <a:r>
            <a:rPr lang="en-US" sz="2500" kern="1200" dirty="0" smtClean="0"/>
            <a:t>Global OS-EHR Certification</a:t>
          </a:r>
          <a:endParaRPr lang="en-US" sz="2500" kern="1200" dirty="0"/>
        </a:p>
      </dsp:txBody>
      <dsp:txXfrm>
        <a:off x="15422871" y="154702"/>
        <a:ext cx="2205300" cy="1470200"/>
      </dsp:txXfrm>
    </dsp:sp>
    <dsp:sp modelId="{2ABE4F8C-F121-2044-8FAD-C03F0B977CBF}">
      <dsp:nvSpPr>
        <dsp:cNvPr id="0" name=""/>
        <dsp:cNvSpPr/>
      </dsp:nvSpPr>
      <dsp:spPr>
        <a:xfrm>
          <a:off x="1352349" y="2023450"/>
          <a:ext cx="4428313" cy="1771325"/>
        </a:xfrm>
        <a:prstGeom prst="chevron">
          <a:avLst/>
        </a:prstGeom>
        <a:gradFill rotWithShape="0">
          <a:gsLst>
            <a:gs pos="0">
              <a:schemeClr val="accent4">
                <a:hueOff val="-1116192"/>
                <a:satOff val="6725"/>
                <a:lumOff val="539"/>
                <a:alphaOff val="0"/>
                <a:tint val="100000"/>
                <a:shade val="100000"/>
                <a:satMod val="130000"/>
              </a:schemeClr>
            </a:gs>
            <a:gs pos="100000">
              <a:schemeClr val="accent4">
                <a:hueOff val="-1116192"/>
                <a:satOff val="6725"/>
                <a:lumOff val="539"/>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6990" tIns="23495" rIns="0" bIns="23495" numCol="1" spcCol="1270" anchor="ctr" anchorCtr="0">
          <a:noAutofit/>
        </a:bodyPr>
        <a:lstStyle/>
        <a:p>
          <a:pPr lvl="0" algn="ctr" defTabSz="1644650">
            <a:lnSpc>
              <a:spcPct val="90000"/>
            </a:lnSpc>
            <a:spcBef>
              <a:spcPct val="0"/>
            </a:spcBef>
            <a:spcAft>
              <a:spcPct val="35000"/>
            </a:spcAft>
          </a:pPr>
          <a:r>
            <a:rPr lang="en-US" sz="3700" kern="1200" smtClean="0"/>
            <a:t>EHR Product</a:t>
          </a:r>
          <a:endParaRPr lang="en-US" sz="3700" kern="1200" dirty="0" smtClean="0"/>
        </a:p>
        <a:p>
          <a:pPr lvl="0" algn="ctr" defTabSz="1644650">
            <a:lnSpc>
              <a:spcPct val="90000"/>
            </a:lnSpc>
            <a:spcBef>
              <a:spcPct val="0"/>
            </a:spcBef>
            <a:spcAft>
              <a:spcPct val="35000"/>
            </a:spcAft>
          </a:pPr>
          <a:r>
            <a:rPr lang="en-US" sz="3700" kern="1200" dirty="0" smtClean="0"/>
            <a:t>Development</a:t>
          </a:r>
          <a:endParaRPr lang="en-US" sz="3700" kern="1200" dirty="0"/>
        </a:p>
      </dsp:txBody>
      <dsp:txXfrm>
        <a:off x="2238012" y="2023450"/>
        <a:ext cx="2656988" cy="1771325"/>
      </dsp:txXfrm>
    </dsp:sp>
    <dsp:sp modelId="{95CF7D0E-DD59-8349-A65C-6B05C10FE730}">
      <dsp:nvSpPr>
        <dsp:cNvPr id="0" name=""/>
        <dsp:cNvSpPr/>
      </dsp:nvSpPr>
      <dsp:spPr>
        <a:xfrm>
          <a:off x="5204981" y="2174013"/>
          <a:ext cx="3675500" cy="1470200"/>
        </a:xfrm>
        <a:prstGeom prst="chevron">
          <a:avLst/>
        </a:prstGeom>
        <a:solidFill>
          <a:schemeClr val="accent4">
            <a:tint val="40000"/>
            <a:alpha val="90000"/>
            <a:hueOff val="-830675"/>
            <a:satOff val="4665"/>
            <a:lumOff val="296"/>
            <a:alphaOff val="0"/>
          </a:schemeClr>
        </a:solidFill>
        <a:ln w="9525" cap="flat" cmpd="sng" algn="ctr">
          <a:solidFill>
            <a:schemeClr val="accent4">
              <a:tint val="40000"/>
              <a:alpha val="90000"/>
              <a:hueOff val="-830675"/>
              <a:satOff val="4665"/>
              <a:lumOff val="296"/>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1750" tIns="15875" rIns="0" bIns="15875" numCol="1" spcCol="1270" anchor="ctr" anchorCtr="0">
          <a:noAutofit/>
        </a:bodyPr>
        <a:lstStyle/>
        <a:p>
          <a:pPr lvl="0" algn="ctr" defTabSz="1111250">
            <a:lnSpc>
              <a:spcPct val="90000"/>
            </a:lnSpc>
            <a:spcBef>
              <a:spcPct val="0"/>
            </a:spcBef>
            <a:spcAft>
              <a:spcPct val="35000"/>
            </a:spcAft>
          </a:pPr>
          <a:r>
            <a:rPr lang="en-US" sz="2500" kern="1200" dirty="0" err="1" smtClean="0"/>
            <a:t>VistA</a:t>
          </a:r>
          <a:endParaRPr lang="en-US" sz="2500" kern="1200" dirty="0" smtClean="0"/>
        </a:p>
        <a:p>
          <a:pPr lvl="0" algn="ctr" defTabSz="1111250">
            <a:lnSpc>
              <a:spcPct val="90000"/>
            </a:lnSpc>
            <a:spcBef>
              <a:spcPct val="0"/>
            </a:spcBef>
            <a:spcAft>
              <a:spcPct val="35000"/>
            </a:spcAft>
          </a:pPr>
          <a:r>
            <a:rPr lang="en-US" sz="2500" kern="1200" dirty="0" smtClean="0"/>
            <a:t>10-1 Initiative</a:t>
          </a:r>
        </a:p>
        <a:p>
          <a:pPr lvl="0" algn="ctr" defTabSz="1111250">
            <a:lnSpc>
              <a:spcPct val="90000"/>
            </a:lnSpc>
            <a:spcBef>
              <a:spcPct val="0"/>
            </a:spcBef>
            <a:spcAft>
              <a:spcPct val="35000"/>
            </a:spcAft>
          </a:pPr>
          <a:r>
            <a:rPr lang="en-US" sz="2500" kern="1200" dirty="0" smtClean="0"/>
            <a:t>Code Converge.</a:t>
          </a:r>
          <a:endParaRPr lang="en-US" sz="2500" kern="1200" dirty="0"/>
        </a:p>
      </dsp:txBody>
      <dsp:txXfrm>
        <a:off x="5940081" y="2174013"/>
        <a:ext cx="2205300" cy="1470200"/>
      </dsp:txXfrm>
    </dsp:sp>
    <dsp:sp modelId="{552B0D2F-5D18-4444-93B7-361B8C525C8B}">
      <dsp:nvSpPr>
        <dsp:cNvPr id="0" name=""/>
        <dsp:cNvSpPr/>
      </dsp:nvSpPr>
      <dsp:spPr>
        <a:xfrm>
          <a:off x="8365911" y="2174013"/>
          <a:ext cx="3675500" cy="1470200"/>
        </a:xfrm>
        <a:prstGeom prst="chevron">
          <a:avLst/>
        </a:prstGeom>
        <a:solidFill>
          <a:schemeClr val="accent4">
            <a:tint val="40000"/>
            <a:alpha val="90000"/>
            <a:hueOff val="-1038344"/>
            <a:satOff val="5831"/>
            <a:lumOff val="371"/>
            <a:alphaOff val="0"/>
          </a:schemeClr>
        </a:solidFill>
        <a:ln w="9525" cap="flat" cmpd="sng" algn="ctr">
          <a:solidFill>
            <a:schemeClr val="accent4">
              <a:tint val="40000"/>
              <a:alpha val="90000"/>
              <a:hueOff val="-1038344"/>
              <a:satOff val="5831"/>
              <a:lumOff val="371"/>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1750" tIns="15875" rIns="0" bIns="15875" numCol="1" spcCol="1270" anchor="ctr" anchorCtr="0">
          <a:noAutofit/>
        </a:bodyPr>
        <a:lstStyle/>
        <a:p>
          <a:pPr lvl="0" algn="ctr" defTabSz="1111250">
            <a:lnSpc>
              <a:spcPct val="90000"/>
            </a:lnSpc>
            <a:spcBef>
              <a:spcPct val="0"/>
            </a:spcBef>
            <a:spcAft>
              <a:spcPct val="35000"/>
            </a:spcAft>
          </a:pPr>
          <a:r>
            <a:rPr lang="en-US" sz="2500" kern="1200" dirty="0" smtClean="0"/>
            <a:t>Class -3</a:t>
          </a:r>
        </a:p>
        <a:p>
          <a:pPr lvl="0" algn="ctr" defTabSz="1111250">
            <a:lnSpc>
              <a:spcPct val="90000"/>
            </a:lnSpc>
            <a:spcBef>
              <a:spcPct val="0"/>
            </a:spcBef>
            <a:spcAft>
              <a:spcPct val="35000"/>
            </a:spcAft>
          </a:pPr>
          <a:r>
            <a:rPr lang="en-US" sz="2500" kern="1200" dirty="0" smtClean="0"/>
            <a:t>In-Flight</a:t>
          </a:r>
        </a:p>
        <a:p>
          <a:pPr lvl="0" algn="ctr" defTabSz="1111250">
            <a:lnSpc>
              <a:spcPct val="90000"/>
            </a:lnSpc>
            <a:spcBef>
              <a:spcPct val="0"/>
            </a:spcBef>
            <a:spcAft>
              <a:spcPct val="35000"/>
            </a:spcAft>
          </a:pPr>
          <a:r>
            <a:rPr lang="en-US" sz="2500" kern="1200" dirty="0" smtClean="0"/>
            <a:t>Web-based</a:t>
          </a:r>
        </a:p>
      </dsp:txBody>
      <dsp:txXfrm>
        <a:off x="9101011" y="2174013"/>
        <a:ext cx="2205300" cy="1470200"/>
      </dsp:txXfrm>
    </dsp:sp>
    <dsp:sp modelId="{472CB7F7-14E3-9E4F-A9D2-AE7693101B39}">
      <dsp:nvSpPr>
        <dsp:cNvPr id="0" name=""/>
        <dsp:cNvSpPr/>
      </dsp:nvSpPr>
      <dsp:spPr>
        <a:xfrm>
          <a:off x="11526841" y="2174013"/>
          <a:ext cx="3675500" cy="1470200"/>
        </a:xfrm>
        <a:prstGeom prst="chevron">
          <a:avLst/>
        </a:prstGeom>
        <a:solidFill>
          <a:schemeClr val="accent4">
            <a:tint val="40000"/>
            <a:alpha val="90000"/>
            <a:hueOff val="-1246012"/>
            <a:satOff val="6997"/>
            <a:lumOff val="445"/>
            <a:alphaOff val="0"/>
          </a:schemeClr>
        </a:solidFill>
        <a:ln w="9525" cap="flat" cmpd="sng" algn="ctr">
          <a:solidFill>
            <a:schemeClr val="accent4">
              <a:tint val="40000"/>
              <a:alpha val="90000"/>
              <a:hueOff val="-1246012"/>
              <a:satOff val="6997"/>
              <a:lumOff val="445"/>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1750" tIns="15875" rIns="0" bIns="15875" numCol="1" spcCol="1270" anchor="ctr" anchorCtr="0">
          <a:noAutofit/>
        </a:bodyPr>
        <a:lstStyle/>
        <a:p>
          <a:pPr lvl="0" algn="ctr" defTabSz="1111250">
            <a:lnSpc>
              <a:spcPct val="90000"/>
            </a:lnSpc>
            <a:spcBef>
              <a:spcPct val="0"/>
            </a:spcBef>
            <a:spcAft>
              <a:spcPct val="35000"/>
            </a:spcAft>
          </a:pPr>
          <a:r>
            <a:rPr lang="en-US" sz="2500" kern="1200" dirty="0" smtClean="0"/>
            <a:t>Non-MUMPS</a:t>
          </a:r>
        </a:p>
        <a:p>
          <a:pPr lvl="0" algn="ctr" defTabSz="1111250">
            <a:lnSpc>
              <a:spcPct val="90000"/>
            </a:lnSpc>
            <a:spcBef>
              <a:spcPct val="0"/>
            </a:spcBef>
            <a:spcAft>
              <a:spcPct val="35000"/>
            </a:spcAft>
          </a:pPr>
          <a:r>
            <a:rPr lang="en-US" sz="2500" kern="1200" dirty="0" smtClean="0"/>
            <a:t>Plug and Play</a:t>
          </a:r>
          <a:endParaRPr lang="en-US" sz="2500" kern="1200" dirty="0"/>
        </a:p>
      </dsp:txBody>
      <dsp:txXfrm>
        <a:off x="12261941" y="2174013"/>
        <a:ext cx="2205300" cy="1470200"/>
      </dsp:txXfrm>
    </dsp:sp>
    <dsp:sp modelId="{F2E226D3-5836-084B-AC74-7309927E1D02}">
      <dsp:nvSpPr>
        <dsp:cNvPr id="0" name=""/>
        <dsp:cNvSpPr/>
      </dsp:nvSpPr>
      <dsp:spPr>
        <a:xfrm>
          <a:off x="14687771" y="2174013"/>
          <a:ext cx="3675500" cy="1470200"/>
        </a:xfrm>
        <a:prstGeom prst="chevron">
          <a:avLst/>
        </a:prstGeom>
        <a:solidFill>
          <a:schemeClr val="accent4">
            <a:tint val="40000"/>
            <a:alpha val="90000"/>
            <a:hueOff val="-1453681"/>
            <a:satOff val="8163"/>
            <a:lumOff val="519"/>
            <a:alphaOff val="0"/>
          </a:schemeClr>
        </a:solidFill>
        <a:ln w="28575" cap="flat" cmpd="sng" algn="ctr">
          <a:solidFill>
            <a:scrgbClr r="0" g="0" b="0">
              <a:shade val="95000"/>
              <a:satMod val="105000"/>
            </a:scrgb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1750" tIns="15875" rIns="0" bIns="15875" numCol="1" spcCol="1270" anchor="ctr" anchorCtr="0">
          <a:noAutofit/>
        </a:bodyPr>
        <a:lstStyle/>
        <a:p>
          <a:pPr lvl="0" algn="ctr" defTabSz="1111250">
            <a:lnSpc>
              <a:spcPct val="90000"/>
            </a:lnSpc>
            <a:spcBef>
              <a:spcPct val="0"/>
            </a:spcBef>
            <a:spcAft>
              <a:spcPct val="35000"/>
            </a:spcAft>
          </a:pPr>
          <a:r>
            <a:rPr lang="en-US" sz="2500" kern="1200" dirty="0" smtClean="0"/>
            <a:t>One-Stop Complete APPs Inventory</a:t>
          </a:r>
          <a:endParaRPr lang="en-US" sz="2500" kern="1200" dirty="0"/>
        </a:p>
      </dsp:txBody>
      <dsp:txXfrm>
        <a:off x="15422871" y="2174013"/>
        <a:ext cx="2205300" cy="1470200"/>
      </dsp:txXfrm>
    </dsp:sp>
    <dsp:sp modelId="{2CA8584F-BD7F-A544-AE42-58DDDF31B633}">
      <dsp:nvSpPr>
        <dsp:cNvPr id="0" name=""/>
        <dsp:cNvSpPr/>
      </dsp:nvSpPr>
      <dsp:spPr>
        <a:xfrm>
          <a:off x="1352349" y="4042761"/>
          <a:ext cx="4428313" cy="1771325"/>
        </a:xfrm>
        <a:prstGeom prst="chevron">
          <a:avLst/>
        </a:prstGeom>
        <a:gradFill rotWithShape="0">
          <a:gsLst>
            <a:gs pos="0">
              <a:schemeClr val="accent4">
                <a:hueOff val="-2232385"/>
                <a:satOff val="13449"/>
                <a:lumOff val="1078"/>
                <a:alphaOff val="0"/>
                <a:tint val="100000"/>
                <a:shade val="100000"/>
                <a:satMod val="130000"/>
              </a:schemeClr>
            </a:gs>
            <a:gs pos="100000">
              <a:schemeClr val="accent4">
                <a:hueOff val="-2232385"/>
                <a:satOff val="13449"/>
                <a:lumOff val="1078"/>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6990" tIns="23495" rIns="0" bIns="23495" numCol="1" spcCol="1270" anchor="ctr" anchorCtr="0">
          <a:noAutofit/>
        </a:bodyPr>
        <a:lstStyle/>
        <a:p>
          <a:pPr lvl="0" algn="ctr" defTabSz="1644650">
            <a:lnSpc>
              <a:spcPct val="90000"/>
            </a:lnSpc>
            <a:spcBef>
              <a:spcPct val="0"/>
            </a:spcBef>
            <a:spcAft>
              <a:spcPct val="35000"/>
            </a:spcAft>
          </a:pPr>
          <a:r>
            <a:rPr lang="en-US" sz="3700" kern="1200" dirty="0" smtClean="0"/>
            <a:t>Production</a:t>
          </a:r>
        </a:p>
        <a:p>
          <a:pPr lvl="0" algn="ctr" defTabSz="1644650">
            <a:lnSpc>
              <a:spcPct val="90000"/>
            </a:lnSpc>
            <a:spcBef>
              <a:spcPct val="0"/>
            </a:spcBef>
            <a:spcAft>
              <a:spcPct val="35000"/>
            </a:spcAft>
          </a:pPr>
          <a:r>
            <a:rPr lang="en-US" sz="3700" kern="1200" dirty="0" smtClean="0"/>
            <a:t>Platform</a:t>
          </a:r>
          <a:endParaRPr lang="en-US" sz="3700" kern="1200" dirty="0"/>
        </a:p>
      </dsp:txBody>
      <dsp:txXfrm>
        <a:off x="2238012" y="4042761"/>
        <a:ext cx="2656988" cy="1771325"/>
      </dsp:txXfrm>
    </dsp:sp>
    <dsp:sp modelId="{7CCFD41E-8373-494E-9562-9923653CC9AF}">
      <dsp:nvSpPr>
        <dsp:cNvPr id="0" name=""/>
        <dsp:cNvSpPr/>
      </dsp:nvSpPr>
      <dsp:spPr>
        <a:xfrm>
          <a:off x="5204981" y="4193323"/>
          <a:ext cx="3675500" cy="1470200"/>
        </a:xfrm>
        <a:prstGeom prst="chevron">
          <a:avLst/>
        </a:prstGeom>
        <a:solidFill>
          <a:schemeClr val="accent4">
            <a:tint val="40000"/>
            <a:alpha val="90000"/>
            <a:hueOff val="-1661350"/>
            <a:satOff val="9329"/>
            <a:lumOff val="593"/>
            <a:alphaOff val="0"/>
          </a:schemeClr>
        </a:solidFill>
        <a:ln w="9525" cap="flat" cmpd="sng" algn="ctr">
          <a:solidFill>
            <a:schemeClr val="accent4">
              <a:tint val="40000"/>
              <a:alpha val="90000"/>
              <a:hueOff val="-1661350"/>
              <a:satOff val="9329"/>
              <a:lumOff val="593"/>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1750" tIns="15875" rIns="0" bIns="15875" numCol="1" spcCol="1270" anchor="ctr" anchorCtr="0">
          <a:noAutofit/>
        </a:bodyPr>
        <a:lstStyle/>
        <a:p>
          <a:pPr lvl="0" algn="ctr" defTabSz="1111250">
            <a:lnSpc>
              <a:spcPct val="90000"/>
            </a:lnSpc>
            <a:spcBef>
              <a:spcPct val="0"/>
            </a:spcBef>
            <a:spcAft>
              <a:spcPct val="35000"/>
            </a:spcAft>
          </a:pPr>
          <a:r>
            <a:rPr lang="en-US" sz="2500" kern="1200" dirty="0" smtClean="0"/>
            <a:t>Code Repository</a:t>
          </a:r>
        </a:p>
        <a:p>
          <a:pPr lvl="0" algn="ctr" defTabSz="1111250">
            <a:lnSpc>
              <a:spcPct val="90000"/>
            </a:lnSpc>
            <a:spcBef>
              <a:spcPct val="0"/>
            </a:spcBef>
            <a:spcAft>
              <a:spcPct val="35000"/>
            </a:spcAft>
          </a:pPr>
          <a:r>
            <a:rPr lang="en-US" sz="2500" kern="1200" dirty="0" smtClean="0"/>
            <a:t>Bug-Doc</a:t>
          </a:r>
          <a:endParaRPr lang="en-US" sz="2500" kern="1200" dirty="0"/>
        </a:p>
      </dsp:txBody>
      <dsp:txXfrm>
        <a:off x="5940081" y="4193323"/>
        <a:ext cx="2205300" cy="1470200"/>
      </dsp:txXfrm>
    </dsp:sp>
    <dsp:sp modelId="{42D1D891-A576-1B46-9C6B-946A0606DBC5}">
      <dsp:nvSpPr>
        <dsp:cNvPr id="0" name=""/>
        <dsp:cNvSpPr/>
      </dsp:nvSpPr>
      <dsp:spPr>
        <a:xfrm>
          <a:off x="8365911" y="4193323"/>
          <a:ext cx="3675500" cy="1470200"/>
        </a:xfrm>
        <a:prstGeom prst="chevron">
          <a:avLst/>
        </a:prstGeom>
        <a:solidFill>
          <a:schemeClr val="accent4">
            <a:tint val="40000"/>
            <a:alpha val="90000"/>
            <a:hueOff val="-1869019"/>
            <a:satOff val="10495"/>
            <a:lumOff val="667"/>
            <a:alphaOff val="0"/>
          </a:schemeClr>
        </a:solidFill>
        <a:ln w="9525" cap="flat" cmpd="sng" algn="ctr">
          <a:solidFill>
            <a:schemeClr val="accent4">
              <a:tint val="40000"/>
              <a:alpha val="90000"/>
              <a:hueOff val="-1869019"/>
              <a:satOff val="10495"/>
              <a:lumOff val="667"/>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1750" tIns="15875" rIns="0" bIns="15875" numCol="1" spcCol="1270" anchor="ctr" anchorCtr="0">
          <a:noAutofit/>
        </a:bodyPr>
        <a:lstStyle/>
        <a:p>
          <a:pPr lvl="0" algn="ctr" defTabSz="1111250">
            <a:lnSpc>
              <a:spcPct val="90000"/>
            </a:lnSpc>
            <a:spcBef>
              <a:spcPct val="0"/>
            </a:spcBef>
            <a:spcAft>
              <a:spcPct val="35000"/>
            </a:spcAft>
          </a:pPr>
          <a:r>
            <a:rPr lang="en-US" sz="2500" kern="1200" dirty="0" smtClean="0"/>
            <a:t>Version</a:t>
          </a:r>
        </a:p>
        <a:p>
          <a:pPr lvl="0" algn="ctr" defTabSz="1111250">
            <a:lnSpc>
              <a:spcPct val="90000"/>
            </a:lnSpc>
            <a:spcBef>
              <a:spcPct val="0"/>
            </a:spcBef>
            <a:spcAft>
              <a:spcPct val="35000"/>
            </a:spcAft>
          </a:pPr>
          <a:r>
            <a:rPr lang="en-US" sz="2500" kern="1200" dirty="0" smtClean="0"/>
            <a:t>Control</a:t>
          </a:r>
        </a:p>
      </dsp:txBody>
      <dsp:txXfrm>
        <a:off x="9101011" y="4193323"/>
        <a:ext cx="2205300" cy="1470200"/>
      </dsp:txXfrm>
    </dsp:sp>
    <dsp:sp modelId="{48D52299-414D-9040-AFDA-6444B4CD065A}">
      <dsp:nvSpPr>
        <dsp:cNvPr id="0" name=""/>
        <dsp:cNvSpPr/>
      </dsp:nvSpPr>
      <dsp:spPr>
        <a:xfrm>
          <a:off x="11526841" y="4193323"/>
          <a:ext cx="3675500" cy="1470200"/>
        </a:xfrm>
        <a:prstGeom prst="chevron">
          <a:avLst/>
        </a:prstGeom>
        <a:solidFill>
          <a:schemeClr val="accent4">
            <a:tint val="40000"/>
            <a:alpha val="90000"/>
            <a:hueOff val="-2076687"/>
            <a:satOff val="11662"/>
            <a:lumOff val="741"/>
            <a:alphaOff val="0"/>
          </a:schemeClr>
        </a:solidFill>
        <a:ln w="9525" cap="flat" cmpd="sng" algn="ctr">
          <a:solidFill>
            <a:schemeClr val="accent4">
              <a:tint val="40000"/>
              <a:alpha val="90000"/>
              <a:hueOff val="-2076687"/>
              <a:satOff val="11662"/>
              <a:lumOff val="741"/>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1750" tIns="15875" rIns="0" bIns="15875" numCol="1" spcCol="1270" anchor="ctr" anchorCtr="0">
          <a:noAutofit/>
        </a:bodyPr>
        <a:lstStyle/>
        <a:p>
          <a:pPr lvl="0" algn="ctr" defTabSz="1111250">
            <a:lnSpc>
              <a:spcPct val="90000"/>
            </a:lnSpc>
            <a:spcBef>
              <a:spcPct val="0"/>
            </a:spcBef>
            <a:spcAft>
              <a:spcPct val="35000"/>
            </a:spcAft>
          </a:pPr>
          <a:r>
            <a:rPr lang="en-US" sz="2500" kern="1200" dirty="0" smtClean="0"/>
            <a:t>Configuration</a:t>
          </a:r>
        </a:p>
        <a:p>
          <a:pPr lvl="0" algn="ctr" defTabSz="1111250">
            <a:lnSpc>
              <a:spcPct val="90000"/>
            </a:lnSpc>
            <a:spcBef>
              <a:spcPct val="0"/>
            </a:spcBef>
            <a:spcAft>
              <a:spcPct val="35000"/>
            </a:spcAft>
          </a:pPr>
          <a:r>
            <a:rPr lang="en-US" sz="2500" kern="1200" dirty="0" smtClean="0"/>
            <a:t>Management</a:t>
          </a:r>
          <a:endParaRPr lang="en-US" sz="2500" kern="1200" dirty="0"/>
        </a:p>
      </dsp:txBody>
      <dsp:txXfrm>
        <a:off x="12261941" y="4193323"/>
        <a:ext cx="2205300" cy="1470200"/>
      </dsp:txXfrm>
    </dsp:sp>
    <dsp:sp modelId="{9E829D80-CF9F-9942-BFAE-59C8A638F4B5}">
      <dsp:nvSpPr>
        <dsp:cNvPr id="0" name=""/>
        <dsp:cNvSpPr/>
      </dsp:nvSpPr>
      <dsp:spPr>
        <a:xfrm>
          <a:off x="14687771" y="4193323"/>
          <a:ext cx="3675500" cy="1470200"/>
        </a:xfrm>
        <a:prstGeom prst="chevron">
          <a:avLst/>
        </a:prstGeom>
        <a:solidFill>
          <a:schemeClr val="accent4">
            <a:tint val="40000"/>
            <a:alpha val="90000"/>
            <a:hueOff val="-2284356"/>
            <a:satOff val="12828"/>
            <a:lumOff val="815"/>
            <a:alphaOff val="0"/>
          </a:schemeClr>
        </a:solidFill>
        <a:ln w="28575" cap="flat" cmpd="sng" algn="ctr">
          <a:solidFill>
            <a:schemeClr val="tx1">
              <a:alpha val="9000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1750" tIns="15875" rIns="0" bIns="15875" numCol="1" spcCol="1270" anchor="ctr" anchorCtr="0">
          <a:noAutofit/>
        </a:bodyPr>
        <a:lstStyle/>
        <a:p>
          <a:pPr lvl="0" algn="ctr" defTabSz="1111250">
            <a:lnSpc>
              <a:spcPct val="90000"/>
            </a:lnSpc>
            <a:spcBef>
              <a:spcPct val="0"/>
            </a:spcBef>
            <a:spcAft>
              <a:spcPct val="35000"/>
            </a:spcAft>
          </a:pPr>
          <a:r>
            <a:rPr lang="en-US" sz="2500" kern="1200" dirty="0" smtClean="0"/>
            <a:t>Fully Automatic  Self-Service</a:t>
          </a:r>
          <a:endParaRPr lang="en-US" sz="2500" kern="1200" dirty="0"/>
        </a:p>
      </dsp:txBody>
      <dsp:txXfrm>
        <a:off x="15422871" y="4193323"/>
        <a:ext cx="2205300" cy="1470200"/>
      </dsp:txXfrm>
    </dsp:sp>
    <dsp:sp modelId="{9C547FCD-CB4C-B94A-AACE-E47416D7FDDF}">
      <dsp:nvSpPr>
        <dsp:cNvPr id="0" name=""/>
        <dsp:cNvSpPr/>
      </dsp:nvSpPr>
      <dsp:spPr>
        <a:xfrm>
          <a:off x="1352349" y="6062072"/>
          <a:ext cx="4428313" cy="1771325"/>
        </a:xfrm>
        <a:prstGeom prst="chevron">
          <a:avLst/>
        </a:prstGeom>
        <a:gradFill rotWithShape="0">
          <a:gsLst>
            <a:gs pos="0">
              <a:schemeClr val="accent4">
                <a:hueOff val="-3348577"/>
                <a:satOff val="20174"/>
                <a:lumOff val="1617"/>
                <a:alphaOff val="0"/>
                <a:tint val="100000"/>
                <a:shade val="100000"/>
                <a:satMod val="130000"/>
              </a:schemeClr>
            </a:gs>
            <a:gs pos="100000">
              <a:schemeClr val="accent4">
                <a:hueOff val="-3348577"/>
                <a:satOff val="20174"/>
                <a:lumOff val="1617"/>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6990" tIns="23495" rIns="0" bIns="23495" numCol="1" spcCol="1270" anchor="ctr" anchorCtr="0">
          <a:noAutofit/>
        </a:bodyPr>
        <a:lstStyle/>
        <a:p>
          <a:pPr lvl="0" algn="ctr" defTabSz="1644650">
            <a:lnSpc>
              <a:spcPct val="90000"/>
            </a:lnSpc>
            <a:spcBef>
              <a:spcPct val="0"/>
            </a:spcBef>
            <a:spcAft>
              <a:spcPct val="35000"/>
            </a:spcAft>
          </a:pPr>
          <a:r>
            <a:rPr lang="en-US" sz="3700" kern="1200" dirty="0" smtClean="0"/>
            <a:t>R&amp;D Community Work Groups</a:t>
          </a:r>
          <a:endParaRPr lang="en-US" sz="3700" kern="1200" dirty="0"/>
        </a:p>
      </dsp:txBody>
      <dsp:txXfrm>
        <a:off x="2238012" y="6062072"/>
        <a:ext cx="2656988" cy="1771325"/>
      </dsp:txXfrm>
    </dsp:sp>
    <dsp:sp modelId="{4F34A00E-8C1E-0B4F-9F3C-6CFC2E02A690}">
      <dsp:nvSpPr>
        <dsp:cNvPr id="0" name=""/>
        <dsp:cNvSpPr/>
      </dsp:nvSpPr>
      <dsp:spPr>
        <a:xfrm>
          <a:off x="5204981" y="6212634"/>
          <a:ext cx="3675500" cy="1470200"/>
        </a:xfrm>
        <a:prstGeom prst="chevron">
          <a:avLst/>
        </a:prstGeom>
        <a:solidFill>
          <a:schemeClr val="accent4">
            <a:tint val="40000"/>
            <a:alpha val="90000"/>
            <a:hueOff val="-2492025"/>
            <a:satOff val="13994"/>
            <a:lumOff val="889"/>
            <a:alphaOff val="0"/>
          </a:schemeClr>
        </a:solidFill>
        <a:ln w="9525" cap="flat" cmpd="sng" algn="ctr">
          <a:solidFill>
            <a:schemeClr val="accent4">
              <a:tint val="40000"/>
              <a:alpha val="90000"/>
              <a:hueOff val="-2492025"/>
              <a:satOff val="13994"/>
              <a:lumOff val="889"/>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1750" tIns="15875" rIns="0" bIns="15875" numCol="1" spcCol="1270" anchor="ctr" anchorCtr="0">
          <a:noAutofit/>
        </a:bodyPr>
        <a:lstStyle/>
        <a:p>
          <a:pPr lvl="0" algn="ctr" defTabSz="1111250">
            <a:lnSpc>
              <a:spcPct val="90000"/>
            </a:lnSpc>
            <a:spcBef>
              <a:spcPct val="0"/>
            </a:spcBef>
            <a:spcAft>
              <a:spcPct val="35000"/>
            </a:spcAft>
          </a:pPr>
          <a:r>
            <a:rPr lang="en-US" sz="2500" kern="1200" dirty="0" smtClean="0"/>
            <a:t>Architecture</a:t>
          </a:r>
        </a:p>
        <a:p>
          <a:pPr lvl="0" algn="ctr" defTabSz="1111250">
            <a:lnSpc>
              <a:spcPct val="90000"/>
            </a:lnSpc>
            <a:spcBef>
              <a:spcPct val="0"/>
            </a:spcBef>
            <a:spcAft>
              <a:spcPct val="35000"/>
            </a:spcAft>
          </a:pPr>
          <a:r>
            <a:rPr lang="en-US" sz="2500" kern="1200" dirty="0" smtClean="0"/>
            <a:t>Product</a:t>
          </a:r>
          <a:r>
            <a:rPr lang="en-US" sz="2500" kern="1200" baseline="0" dirty="0" smtClean="0"/>
            <a:t> </a:t>
          </a:r>
          <a:r>
            <a:rPr lang="en-US" sz="2500" kern="1200" baseline="0" dirty="0" err="1" smtClean="0"/>
            <a:t>Def</a:t>
          </a:r>
          <a:endParaRPr lang="en-US" sz="2500" kern="1200" baseline="0" dirty="0" smtClean="0"/>
        </a:p>
        <a:p>
          <a:pPr lvl="0" algn="ctr" defTabSz="1111250">
            <a:lnSpc>
              <a:spcPct val="90000"/>
            </a:lnSpc>
            <a:spcBef>
              <a:spcPct val="0"/>
            </a:spcBef>
            <a:spcAft>
              <a:spcPct val="35000"/>
            </a:spcAft>
          </a:pPr>
          <a:r>
            <a:rPr lang="en-US" sz="2500" kern="1200" baseline="0" dirty="0" smtClean="0"/>
            <a:t>Concept </a:t>
          </a:r>
          <a:r>
            <a:rPr lang="en-US" sz="2500" kern="1200" baseline="0" dirty="0" err="1" smtClean="0"/>
            <a:t>Dev</a:t>
          </a:r>
          <a:endParaRPr lang="en-US" sz="2500" kern="1200" baseline="0" dirty="0" smtClean="0"/>
        </a:p>
      </dsp:txBody>
      <dsp:txXfrm>
        <a:off x="5940081" y="6212634"/>
        <a:ext cx="2205300" cy="1470200"/>
      </dsp:txXfrm>
    </dsp:sp>
    <dsp:sp modelId="{8E8FE173-C09E-F24C-90B1-4C4337267970}">
      <dsp:nvSpPr>
        <dsp:cNvPr id="0" name=""/>
        <dsp:cNvSpPr/>
      </dsp:nvSpPr>
      <dsp:spPr>
        <a:xfrm>
          <a:off x="8342174" y="6117615"/>
          <a:ext cx="3675500" cy="1470200"/>
        </a:xfrm>
        <a:prstGeom prst="chevron">
          <a:avLst/>
        </a:prstGeom>
        <a:solidFill>
          <a:schemeClr val="accent4">
            <a:tint val="40000"/>
            <a:alpha val="90000"/>
            <a:hueOff val="-2699694"/>
            <a:satOff val="15160"/>
            <a:lumOff val="963"/>
            <a:alphaOff val="0"/>
          </a:schemeClr>
        </a:solidFill>
        <a:ln w="9525" cap="flat" cmpd="sng" algn="ctr">
          <a:solidFill>
            <a:schemeClr val="accent4">
              <a:tint val="40000"/>
              <a:alpha val="90000"/>
              <a:hueOff val="-2699694"/>
              <a:satOff val="15160"/>
              <a:lumOff val="963"/>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1750" tIns="15875" rIns="0" bIns="15875" numCol="1" spcCol="1270" anchor="ctr" anchorCtr="0">
          <a:noAutofit/>
        </a:bodyPr>
        <a:lstStyle/>
        <a:p>
          <a:pPr lvl="0" algn="ctr" defTabSz="1111250">
            <a:lnSpc>
              <a:spcPct val="90000"/>
            </a:lnSpc>
            <a:spcBef>
              <a:spcPct val="0"/>
            </a:spcBef>
            <a:spcAft>
              <a:spcPct val="35000"/>
            </a:spcAft>
          </a:pPr>
          <a:r>
            <a:rPr lang="en-US" sz="2500" kern="1200" dirty="0" smtClean="0"/>
            <a:t>VA /DOD/GOV</a:t>
          </a:r>
        </a:p>
        <a:p>
          <a:pPr lvl="0" algn="ctr" defTabSz="1111250">
            <a:lnSpc>
              <a:spcPct val="90000"/>
            </a:lnSpc>
            <a:spcBef>
              <a:spcPct val="0"/>
            </a:spcBef>
            <a:spcAft>
              <a:spcPct val="35000"/>
            </a:spcAft>
          </a:pPr>
          <a:r>
            <a:rPr lang="en-US" sz="2500" kern="1200" dirty="0" smtClean="0"/>
            <a:t>  Academics</a:t>
          </a:r>
        </a:p>
        <a:p>
          <a:pPr lvl="0" algn="ctr" defTabSz="1111250">
            <a:lnSpc>
              <a:spcPct val="90000"/>
            </a:lnSpc>
            <a:spcBef>
              <a:spcPct val="0"/>
            </a:spcBef>
            <a:spcAft>
              <a:spcPct val="35000"/>
            </a:spcAft>
          </a:pPr>
          <a:r>
            <a:rPr lang="en-US" sz="2500" kern="1200" dirty="0" smtClean="0"/>
            <a:t>International</a:t>
          </a:r>
          <a:endParaRPr lang="en-US" sz="2500" kern="1200" dirty="0"/>
        </a:p>
      </dsp:txBody>
      <dsp:txXfrm>
        <a:off x="9077274" y="6117615"/>
        <a:ext cx="2205300" cy="1470200"/>
      </dsp:txXfrm>
    </dsp:sp>
    <dsp:sp modelId="{63046FAB-5FBE-CC40-AD4E-40C203CADBFB}">
      <dsp:nvSpPr>
        <dsp:cNvPr id="0" name=""/>
        <dsp:cNvSpPr/>
      </dsp:nvSpPr>
      <dsp:spPr>
        <a:xfrm>
          <a:off x="11526841" y="6212634"/>
          <a:ext cx="3675500" cy="1470200"/>
        </a:xfrm>
        <a:prstGeom prst="chevron">
          <a:avLst/>
        </a:prstGeom>
        <a:solidFill>
          <a:schemeClr val="accent4">
            <a:tint val="40000"/>
            <a:alpha val="90000"/>
            <a:hueOff val="-2907362"/>
            <a:satOff val="16326"/>
            <a:lumOff val="1037"/>
            <a:alphaOff val="0"/>
          </a:schemeClr>
        </a:solidFill>
        <a:ln w="9525" cap="flat" cmpd="sng" algn="ctr">
          <a:solidFill>
            <a:schemeClr val="accent4">
              <a:tint val="40000"/>
              <a:alpha val="90000"/>
              <a:hueOff val="-2907362"/>
              <a:satOff val="16326"/>
              <a:lumOff val="1037"/>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1750" tIns="15875" rIns="0" bIns="15875" numCol="1" spcCol="1270" anchor="ctr" anchorCtr="0">
          <a:noAutofit/>
        </a:bodyPr>
        <a:lstStyle/>
        <a:p>
          <a:pPr lvl="0" algn="ctr" defTabSz="1111250">
            <a:lnSpc>
              <a:spcPct val="90000"/>
            </a:lnSpc>
            <a:spcBef>
              <a:spcPct val="0"/>
            </a:spcBef>
            <a:spcAft>
              <a:spcPct val="35000"/>
            </a:spcAft>
          </a:pPr>
          <a:r>
            <a:rPr lang="en-US" sz="2500" kern="1200" dirty="0" smtClean="0"/>
            <a:t> PCMH, ACO New Delivery Models</a:t>
          </a:r>
          <a:endParaRPr lang="en-US" sz="2500" kern="1200" dirty="0"/>
        </a:p>
      </dsp:txBody>
      <dsp:txXfrm>
        <a:off x="12261941" y="6212634"/>
        <a:ext cx="2205300" cy="1470200"/>
      </dsp:txXfrm>
    </dsp:sp>
    <dsp:sp modelId="{71CE790D-8373-5545-8F47-642B2C85D1B6}">
      <dsp:nvSpPr>
        <dsp:cNvPr id="0" name=""/>
        <dsp:cNvSpPr/>
      </dsp:nvSpPr>
      <dsp:spPr>
        <a:xfrm>
          <a:off x="14687771" y="6212634"/>
          <a:ext cx="3675500" cy="1470200"/>
        </a:xfrm>
        <a:prstGeom prst="chevron">
          <a:avLst/>
        </a:prstGeom>
        <a:solidFill>
          <a:schemeClr val="accent4">
            <a:tint val="40000"/>
            <a:alpha val="90000"/>
            <a:hueOff val="-3115031"/>
            <a:satOff val="17492"/>
            <a:lumOff val="1112"/>
            <a:alphaOff val="0"/>
          </a:schemeClr>
        </a:solidFill>
        <a:ln w="28575" cap="flat" cmpd="sng" algn="ctr">
          <a:solidFill>
            <a:scrgbClr r="0" g="0" b="0">
              <a:shade val="95000"/>
              <a:satMod val="105000"/>
            </a:scrgb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1750" tIns="15875" rIns="0" bIns="15875" numCol="1" spcCol="1270" anchor="ctr" anchorCtr="0">
          <a:noAutofit/>
        </a:bodyPr>
        <a:lstStyle/>
        <a:p>
          <a:pPr lvl="0" algn="ctr" defTabSz="1111250">
            <a:lnSpc>
              <a:spcPct val="90000"/>
            </a:lnSpc>
            <a:spcBef>
              <a:spcPct val="0"/>
            </a:spcBef>
            <a:spcAft>
              <a:spcPct val="35000"/>
            </a:spcAft>
          </a:pPr>
          <a:r>
            <a:rPr lang="en-US" sz="2500" kern="1200" dirty="0" smtClean="0"/>
            <a:t>50,000 membership</a:t>
          </a:r>
          <a:endParaRPr lang="en-US" sz="2500" kern="1200" dirty="0"/>
        </a:p>
      </dsp:txBody>
      <dsp:txXfrm>
        <a:off x="15422871" y="6212634"/>
        <a:ext cx="2205300" cy="1470200"/>
      </dsp:txXfrm>
    </dsp:sp>
    <dsp:sp modelId="{91B3B81C-EAB0-4D45-B0CB-92B73F58A750}">
      <dsp:nvSpPr>
        <dsp:cNvPr id="0" name=""/>
        <dsp:cNvSpPr/>
      </dsp:nvSpPr>
      <dsp:spPr>
        <a:xfrm>
          <a:off x="1352349" y="8081383"/>
          <a:ext cx="4428313" cy="1771325"/>
        </a:xfrm>
        <a:prstGeom prst="chevron">
          <a:avLst/>
        </a:prstGeom>
        <a:gradFill rotWithShape="0">
          <a:gsLst>
            <a:gs pos="0">
              <a:schemeClr val="accent4">
                <a:hueOff val="-4464770"/>
                <a:satOff val="26899"/>
                <a:lumOff val="2156"/>
                <a:alphaOff val="0"/>
                <a:tint val="100000"/>
                <a:shade val="100000"/>
                <a:satMod val="130000"/>
              </a:schemeClr>
            </a:gs>
            <a:gs pos="100000">
              <a:schemeClr val="accent4">
                <a:hueOff val="-4464770"/>
                <a:satOff val="26899"/>
                <a:lumOff val="2156"/>
                <a:alphaOff val="0"/>
                <a:tint val="50000"/>
                <a:shade val="100000"/>
                <a:satMod val="350000"/>
              </a:schemeClr>
            </a:gs>
          </a:gsLst>
          <a:lin ang="16200000" scaled="0"/>
        </a:gradFill>
        <a:ln w="28575" cmpd="sng">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6990" tIns="23495" rIns="0" bIns="23495" numCol="1" spcCol="1270" anchor="ctr" anchorCtr="0">
          <a:noAutofit/>
        </a:bodyPr>
        <a:lstStyle/>
        <a:p>
          <a:pPr lvl="0" algn="ctr" defTabSz="1644650">
            <a:lnSpc>
              <a:spcPct val="90000"/>
            </a:lnSpc>
            <a:spcBef>
              <a:spcPct val="0"/>
            </a:spcBef>
            <a:spcAft>
              <a:spcPct val="35000"/>
            </a:spcAft>
          </a:pPr>
          <a:r>
            <a:rPr lang="en-US" sz="3700" kern="1200" dirty="0" smtClean="0"/>
            <a:t>Market</a:t>
          </a:r>
        </a:p>
        <a:p>
          <a:pPr lvl="0" algn="ctr" defTabSz="1644650">
            <a:lnSpc>
              <a:spcPct val="90000"/>
            </a:lnSpc>
            <a:spcBef>
              <a:spcPct val="0"/>
            </a:spcBef>
            <a:spcAft>
              <a:spcPct val="35000"/>
            </a:spcAft>
          </a:pPr>
          <a:r>
            <a:rPr lang="en-US" sz="3700" kern="1200" dirty="0" smtClean="0"/>
            <a:t>Stimulation</a:t>
          </a:r>
          <a:endParaRPr lang="en-US" sz="3700" kern="1200" dirty="0"/>
        </a:p>
      </dsp:txBody>
      <dsp:txXfrm>
        <a:off x="2238012" y="8081383"/>
        <a:ext cx="2656988" cy="1771325"/>
      </dsp:txXfrm>
    </dsp:sp>
    <dsp:sp modelId="{FDE8A8FF-DF45-754A-A96C-AAC95307C41B}">
      <dsp:nvSpPr>
        <dsp:cNvPr id="0" name=""/>
        <dsp:cNvSpPr/>
      </dsp:nvSpPr>
      <dsp:spPr>
        <a:xfrm>
          <a:off x="5204981" y="8231945"/>
          <a:ext cx="3675500" cy="1470200"/>
        </a:xfrm>
        <a:prstGeom prst="chevron">
          <a:avLst/>
        </a:prstGeom>
        <a:solidFill>
          <a:schemeClr val="accent4">
            <a:tint val="40000"/>
            <a:alpha val="90000"/>
            <a:hueOff val="-3322700"/>
            <a:satOff val="18659"/>
            <a:lumOff val="1186"/>
            <a:alphaOff val="0"/>
          </a:schemeClr>
        </a:solidFill>
        <a:ln w="28575" cap="flat" cmpd="sng" algn="ctr">
          <a:noFill/>
          <a:prstDash val="solid"/>
        </a:ln>
        <a:effectLst/>
      </dsp:spPr>
      <dsp:style>
        <a:lnRef idx="1">
          <a:scrgbClr r="0" g="0" b="0"/>
        </a:lnRef>
        <a:fillRef idx="1">
          <a:scrgbClr r="0" g="0" b="0"/>
        </a:fillRef>
        <a:effectRef idx="0">
          <a:scrgbClr r="0" g="0" b="0"/>
        </a:effectRef>
        <a:fontRef idx="minor"/>
      </dsp:style>
      <dsp:txBody>
        <a:bodyPr spcFirstLastPara="0" vert="horz" wrap="square" lIns="31750" tIns="15875" rIns="0" bIns="15875" numCol="1" spcCol="1270" anchor="ctr" anchorCtr="0">
          <a:noAutofit/>
        </a:bodyPr>
        <a:lstStyle/>
        <a:p>
          <a:pPr lvl="0" algn="ctr" defTabSz="1111250">
            <a:lnSpc>
              <a:spcPct val="90000"/>
            </a:lnSpc>
            <a:spcBef>
              <a:spcPct val="0"/>
            </a:spcBef>
            <a:spcAft>
              <a:spcPct val="35000"/>
            </a:spcAft>
          </a:pPr>
          <a:r>
            <a:rPr lang="en-US" sz="2500" kern="1200" dirty="0" smtClean="0"/>
            <a:t>VA/</a:t>
          </a:r>
          <a:r>
            <a:rPr lang="en-US" sz="2500" kern="1200" dirty="0" err="1" smtClean="0"/>
            <a:t>DoD</a:t>
          </a:r>
          <a:r>
            <a:rPr lang="en-US" sz="2500" kern="1200" dirty="0" smtClean="0"/>
            <a:t>/IHS</a:t>
          </a:r>
        </a:p>
        <a:p>
          <a:pPr lvl="0" algn="ctr" defTabSz="1111250">
            <a:lnSpc>
              <a:spcPct val="90000"/>
            </a:lnSpc>
            <a:spcBef>
              <a:spcPct val="0"/>
            </a:spcBef>
            <a:spcAft>
              <a:spcPct val="35000"/>
            </a:spcAft>
          </a:pPr>
          <a:r>
            <a:rPr lang="en-US" sz="2500" kern="1200" dirty="0" smtClean="0"/>
            <a:t>NIST/ONC/NIH</a:t>
          </a:r>
          <a:endParaRPr lang="en-US" sz="2500" kern="1200" dirty="0"/>
        </a:p>
      </dsp:txBody>
      <dsp:txXfrm>
        <a:off x="5940081" y="8231945"/>
        <a:ext cx="2205300" cy="1470200"/>
      </dsp:txXfrm>
    </dsp:sp>
    <dsp:sp modelId="{B8924BF1-7ACE-3E41-ACBC-F68075E9DCFC}">
      <dsp:nvSpPr>
        <dsp:cNvPr id="0" name=""/>
        <dsp:cNvSpPr/>
      </dsp:nvSpPr>
      <dsp:spPr>
        <a:xfrm>
          <a:off x="8365911" y="8231945"/>
          <a:ext cx="3675500" cy="1470200"/>
        </a:xfrm>
        <a:prstGeom prst="chevron">
          <a:avLst/>
        </a:prstGeom>
        <a:solidFill>
          <a:schemeClr val="accent4">
            <a:tint val="40000"/>
            <a:alpha val="90000"/>
            <a:hueOff val="-3530368"/>
            <a:satOff val="19825"/>
            <a:lumOff val="1260"/>
            <a:alphaOff val="0"/>
          </a:schemeClr>
        </a:solidFill>
        <a:ln w="9525" cap="flat" cmpd="sng" algn="ctr">
          <a:solidFill>
            <a:schemeClr val="accent4">
              <a:tint val="40000"/>
              <a:alpha val="90000"/>
              <a:hueOff val="-3530368"/>
              <a:satOff val="19825"/>
              <a:lumOff val="126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1750" tIns="15875" rIns="0" bIns="15875" numCol="1" spcCol="1270" anchor="ctr" anchorCtr="0">
          <a:noAutofit/>
        </a:bodyPr>
        <a:lstStyle/>
        <a:p>
          <a:pPr lvl="0" algn="ctr" defTabSz="1111250">
            <a:lnSpc>
              <a:spcPct val="90000"/>
            </a:lnSpc>
            <a:spcBef>
              <a:spcPct val="0"/>
            </a:spcBef>
            <a:spcAft>
              <a:spcPct val="35000"/>
            </a:spcAft>
          </a:pPr>
          <a:r>
            <a:rPr lang="en-US" sz="2500" kern="1200" dirty="0" smtClean="0"/>
            <a:t>Contract Driven</a:t>
          </a:r>
        </a:p>
        <a:p>
          <a:pPr lvl="0" algn="ctr" defTabSz="1111250">
            <a:lnSpc>
              <a:spcPct val="90000"/>
            </a:lnSpc>
            <a:spcBef>
              <a:spcPct val="0"/>
            </a:spcBef>
            <a:spcAft>
              <a:spcPct val="35000"/>
            </a:spcAft>
          </a:pPr>
          <a:r>
            <a:rPr lang="en-US" sz="2500" kern="1200" dirty="0" smtClean="0"/>
            <a:t>Product Driven</a:t>
          </a:r>
        </a:p>
      </dsp:txBody>
      <dsp:txXfrm>
        <a:off x="9101011" y="8231945"/>
        <a:ext cx="2205300" cy="1470200"/>
      </dsp:txXfrm>
    </dsp:sp>
    <dsp:sp modelId="{9327E35A-74C5-5D4F-9392-82BFD83D8AB3}">
      <dsp:nvSpPr>
        <dsp:cNvPr id="0" name=""/>
        <dsp:cNvSpPr/>
      </dsp:nvSpPr>
      <dsp:spPr>
        <a:xfrm>
          <a:off x="11526841" y="8231945"/>
          <a:ext cx="3675500" cy="1470200"/>
        </a:xfrm>
        <a:prstGeom prst="chevron">
          <a:avLst/>
        </a:prstGeom>
        <a:solidFill>
          <a:schemeClr val="accent4">
            <a:tint val="40000"/>
            <a:alpha val="90000"/>
            <a:hueOff val="-3738037"/>
            <a:satOff val="20991"/>
            <a:lumOff val="1334"/>
            <a:alphaOff val="0"/>
          </a:schemeClr>
        </a:solidFill>
        <a:ln w="9525" cap="flat" cmpd="sng" algn="ctr">
          <a:solidFill>
            <a:schemeClr val="accent4">
              <a:tint val="40000"/>
              <a:alpha val="90000"/>
              <a:hueOff val="-3738037"/>
              <a:satOff val="20991"/>
              <a:lumOff val="1334"/>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1750" tIns="15875" rIns="0" bIns="15875" numCol="1" spcCol="1270" anchor="ctr" anchorCtr="0">
          <a:noAutofit/>
        </a:bodyPr>
        <a:lstStyle/>
        <a:p>
          <a:pPr lvl="0" algn="ctr" defTabSz="1111250">
            <a:lnSpc>
              <a:spcPct val="90000"/>
            </a:lnSpc>
            <a:spcBef>
              <a:spcPct val="0"/>
            </a:spcBef>
            <a:spcAft>
              <a:spcPct val="35000"/>
            </a:spcAft>
          </a:pPr>
          <a:r>
            <a:rPr lang="en-US" sz="2500" kern="1200" dirty="0" smtClean="0"/>
            <a:t>New</a:t>
          </a:r>
          <a:r>
            <a:rPr lang="en-US" sz="2500" kern="1200" baseline="0" dirty="0" smtClean="0"/>
            <a:t> Comers Foreign GOV</a:t>
          </a:r>
        </a:p>
        <a:p>
          <a:pPr lvl="0" algn="ctr" defTabSz="1111250">
            <a:lnSpc>
              <a:spcPct val="90000"/>
            </a:lnSpc>
            <a:spcBef>
              <a:spcPct val="0"/>
            </a:spcBef>
            <a:spcAft>
              <a:spcPct val="35000"/>
            </a:spcAft>
          </a:pPr>
          <a:r>
            <a:rPr lang="en-US" sz="2500" kern="1200" baseline="0" dirty="0" smtClean="0"/>
            <a:t>OS Inspired</a:t>
          </a:r>
          <a:endParaRPr lang="en-US" sz="2500" kern="1200" dirty="0"/>
        </a:p>
      </dsp:txBody>
      <dsp:txXfrm>
        <a:off x="12261941" y="8231945"/>
        <a:ext cx="2205300" cy="1470200"/>
      </dsp:txXfrm>
    </dsp:sp>
    <dsp:sp modelId="{62713FEC-B372-5946-8B89-3402C14FAC44}">
      <dsp:nvSpPr>
        <dsp:cNvPr id="0" name=""/>
        <dsp:cNvSpPr/>
      </dsp:nvSpPr>
      <dsp:spPr>
        <a:xfrm>
          <a:off x="14687771" y="8231945"/>
          <a:ext cx="3675500" cy="1470200"/>
        </a:xfrm>
        <a:prstGeom prst="chevron">
          <a:avLst/>
        </a:prstGeom>
        <a:solidFill>
          <a:schemeClr val="accent4">
            <a:tint val="40000"/>
            <a:alpha val="90000"/>
            <a:hueOff val="-3945706"/>
            <a:satOff val="22157"/>
            <a:lumOff val="1408"/>
            <a:alphaOff val="0"/>
          </a:schemeClr>
        </a:solidFill>
        <a:ln w="28575" cap="flat" cmpd="sng" algn="ctr">
          <a:solidFill>
            <a:schemeClr val="tx1">
              <a:alpha val="9000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31750" tIns="15875" rIns="0" bIns="15875" numCol="1" spcCol="1270" anchor="ctr" anchorCtr="0">
          <a:noAutofit/>
        </a:bodyPr>
        <a:lstStyle/>
        <a:p>
          <a:pPr lvl="0" algn="ctr" defTabSz="1111250">
            <a:lnSpc>
              <a:spcPct val="90000"/>
            </a:lnSpc>
            <a:spcBef>
              <a:spcPct val="0"/>
            </a:spcBef>
            <a:spcAft>
              <a:spcPct val="35000"/>
            </a:spcAft>
          </a:pPr>
          <a:r>
            <a:rPr lang="en-US" sz="2500" kern="1200" dirty="0" smtClean="0"/>
            <a:t>100 % Modern OS </a:t>
          </a:r>
          <a:r>
            <a:rPr lang="en-US" sz="2500" kern="1200" dirty="0" err="1" smtClean="0"/>
            <a:t>VistA</a:t>
          </a:r>
          <a:r>
            <a:rPr lang="en-US" sz="2500" kern="1200" dirty="0" smtClean="0"/>
            <a:t> 50% OS </a:t>
          </a:r>
          <a:r>
            <a:rPr lang="en-US" sz="2500" kern="1200" dirty="0" err="1" smtClean="0"/>
            <a:t>iEHR</a:t>
          </a:r>
          <a:r>
            <a:rPr lang="en-US" sz="2500" kern="1200" dirty="0" smtClean="0"/>
            <a:t> 10% EHR market share</a:t>
          </a:r>
          <a:endParaRPr lang="en-US" sz="2500" kern="1200" dirty="0"/>
        </a:p>
      </dsp:txBody>
      <dsp:txXfrm>
        <a:off x="15422871" y="8231945"/>
        <a:ext cx="2205300" cy="1470200"/>
      </dsp:txXfrm>
    </dsp:sp>
  </dsp:spTree>
</dsp:drawing>
</file>

<file path=ppt/diagrams/layout1.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smtClean="0"/>
            </a:lvl1pPr>
          </a:lstStyle>
          <a:p>
            <a:pPr>
              <a:defRPr/>
            </a:pPr>
            <a:fld id="{0F4EA526-9FF2-4339-A307-F55D9413F119}" type="datetimeFigureOut">
              <a:rPr lang="en-US"/>
              <a:pPr>
                <a:defRPr/>
              </a:pPr>
              <a:t>7/19/2012</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smtClean="0"/>
            </a:lvl1pPr>
          </a:lstStyle>
          <a:p>
            <a:pPr>
              <a:defRPr/>
            </a:pPr>
            <a:fld id="{9FD20B25-DEA9-4E12-965A-E9648E6D016B}" type="slidenum">
              <a:rPr lang="en-US"/>
              <a:pPr>
                <a:defRPr/>
              </a:pPr>
              <a:t>‹#›</a:t>
            </a:fld>
            <a:endParaRPr lang="en-US"/>
          </a:p>
        </p:txBody>
      </p:sp>
    </p:spTree>
    <p:extLst>
      <p:ext uri="{BB962C8B-B14F-4D97-AF65-F5344CB8AC3E}">
        <p14:creationId xmlns:p14="http://schemas.microsoft.com/office/powerpoint/2010/main" val="1870740479"/>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5038" algn="l" rtl="0" fontAlgn="base">
      <a:spcBef>
        <a:spcPct val="30000"/>
      </a:spcBef>
      <a:spcAft>
        <a:spcPct val="0"/>
      </a:spcAft>
      <a:defRPr sz="1200" kern="1200">
        <a:solidFill>
          <a:schemeClr val="tx1"/>
        </a:solidFill>
        <a:latin typeface="+mn-lt"/>
        <a:ea typeface="+mn-ea"/>
        <a:cs typeface="+mn-cs"/>
      </a:defRPr>
    </a:lvl2pPr>
    <a:lvl3pPr marL="910035" algn="l" rtl="0" fontAlgn="base">
      <a:spcBef>
        <a:spcPct val="30000"/>
      </a:spcBef>
      <a:spcAft>
        <a:spcPct val="0"/>
      </a:spcAft>
      <a:defRPr sz="1200" kern="1200">
        <a:solidFill>
          <a:schemeClr val="tx1"/>
        </a:solidFill>
        <a:latin typeface="+mn-lt"/>
        <a:ea typeface="+mn-ea"/>
        <a:cs typeface="+mn-cs"/>
      </a:defRPr>
    </a:lvl3pPr>
    <a:lvl4pPr marL="1364615" algn="l" rtl="0" fontAlgn="base">
      <a:spcBef>
        <a:spcPct val="30000"/>
      </a:spcBef>
      <a:spcAft>
        <a:spcPct val="0"/>
      </a:spcAft>
      <a:defRPr sz="1200" kern="1200">
        <a:solidFill>
          <a:schemeClr val="tx1"/>
        </a:solidFill>
        <a:latin typeface="+mn-lt"/>
        <a:ea typeface="+mn-ea"/>
        <a:cs typeface="+mn-cs"/>
      </a:defRPr>
    </a:lvl4pPr>
    <a:lvl5pPr marL="1819612" algn="l" rtl="0" fontAlgn="base">
      <a:spcBef>
        <a:spcPct val="30000"/>
      </a:spcBef>
      <a:spcAft>
        <a:spcPct val="0"/>
      </a:spcAft>
      <a:defRPr sz="1200" kern="1200">
        <a:solidFill>
          <a:schemeClr val="tx1"/>
        </a:solidFill>
        <a:latin typeface="+mn-lt"/>
        <a:ea typeface="+mn-ea"/>
        <a:cs typeface="+mn-cs"/>
      </a:defRPr>
    </a:lvl5pPr>
    <a:lvl6pPr marL="2274650" algn="l" defTabSz="910035" rtl="0" eaLnBrk="1" latinLnBrk="0" hangingPunct="1">
      <a:defRPr sz="1200" kern="1200">
        <a:solidFill>
          <a:schemeClr val="tx1"/>
        </a:solidFill>
        <a:latin typeface="+mn-lt"/>
        <a:ea typeface="+mn-ea"/>
        <a:cs typeface="+mn-cs"/>
      </a:defRPr>
    </a:lvl6pPr>
    <a:lvl7pPr marL="2729659" algn="l" defTabSz="910035" rtl="0" eaLnBrk="1" latinLnBrk="0" hangingPunct="1">
      <a:defRPr sz="1200" kern="1200">
        <a:solidFill>
          <a:schemeClr val="tx1"/>
        </a:solidFill>
        <a:latin typeface="+mn-lt"/>
        <a:ea typeface="+mn-ea"/>
        <a:cs typeface="+mn-cs"/>
      </a:defRPr>
    </a:lvl7pPr>
    <a:lvl8pPr marL="3184589" algn="l" defTabSz="910035" rtl="0" eaLnBrk="1" latinLnBrk="0" hangingPunct="1">
      <a:defRPr sz="1200" kern="1200">
        <a:solidFill>
          <a:schemeClr val="tx1"/>
        </a:solidFill>
        <a:latin typeface="+mn-lt"/>
        <a:ea typeface="+mn-ea"/>
        <a:cs typeface="+mn-cs"/>
      </a:defRPr>
    </a:lvl8pPr>
    <a:lvl9pPr marL="3639246" algn="l" defTabSz="91003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DDCD0FF-10CE-434E-B14B-8B2593362DF3}"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31204511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Nurses</a:t>
            </a:r>
          </a:p>
          <a:p>
            <a:pPr>
              <a:spcBef>
                <a:spcPct val="0"/>
              </a:spcBef>
            </a:pPr>
            <a:endParaRPr lang="en-US" smtClean="0"/>
          </a:p>
        </p:txBody>
      </p:sp>
      <p:sp>
        <p:nvSpPr>
          <p:cNvPr id="655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1200">
                <a:solidFill>
                  <a:srgbClr val="000000"/>
                </a:solidFill>
                <a:latin typeface="Gill Sans" pitchFamily="64" charset="0"/>
                <a:ea typeface="ヒラギノ角ゴ ProN W3" pitchFamily="64" charset="-128"/>
                <a:sym typeface="Gill Sans" pitchFamily="64" charset="0"/>
              </a:defRPr>
            </a:lvl1pPr>
            <a:lvl2pPr marL="742950" indent="-285750" eaLnBrk="0" hangingPunct="0">
              <a:defRPr sz="1200">
                <a:solidFill>
                  <a:srgbClr val="000000"/>
                </a:solidFill>
                <a:latin typeface="Gill Sans" pitchFamily="64" charset="0"/>
                <a:ea typeface="ヒラギノ角ゴ ProN W3" pitchFamily="64" charset="-128"/>
                <a:sym typeface="Gill Sans" pitchFamily="64" charset="0"/>
              </a:defRPr>
            </a:lvl2pPr>
            <a:lvl3pPr marL="1143000" indent="-228600" eaLnBrk="0" hangingPunct="0">
              <a:defRPr sz="1200">
                <a:solidFill>
                  <a:srgbClr val="000000"/>
                </a:solidFill>
                <a:latin typeface="Gill Sans" pitchFamily="64" charset="0"/>
                <a:ea typeface="ヒラギノ角ゴ ProN W3" pitchFamily="64" charset="-128"/>
                <a:sym typeface="Gill Sans" pitchFamily="64" charset="0"/>
              </a:defRPr>
            </a:lvl3pPr>
            <a:lvl4pPr marL="1600200" indent="-228600" eaLnBrk="0" hangingPunct="0">
              <a:defRPr sz="1200">
                <a:solidFill>
                  <a:srgbClr val="000000"/>
                </a:solidFill>
                <a:latin typeface="Gill Sans" pitchFamily="64" charset="0"/>
                <a:ea typeface="ヒラギノ角ゴ ProN W3" pitchFamily="64" charset="-128"/>
                <a:sym typeface="Gill Sans" pitchFamily="64" charset="0"/>
              </a:defRPr>
            </a:lvl4pPr>
            <a:lvl5pPr marL="2057400" indent="-228600" eaLnBrk="0" hangingPunct="0">
              <a:defRPr sz="1200">
                <a:solidFill>
                  <a:srgbClr val="000000"/>
                </a:solidFill>
                <a:latin typeface="Gill Sans" pitchFamily="64" charset="0"/>
                <a:ea typeface="ヒラギノ角ゴ ProN W3" pitchFamily="64" charset="-128"/>
                <a:sym typeface="Gill Sans" pitchFamily="64" charset="0"/>
              </a:defRPr>
            </a:lvl5pPr>
            <a:lvl6pPr marL="25146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6pPr>
            <a:lvl7pPr marL="29718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7pPr>
            <a:lvl8pPr marL="34290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8pPr>
            <a:lvl9pPr marL="38862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9pPr>
          </a:lstStyle>
          <a:p>
            <a:pPr eaLnBrk="1" hangingPunct="1"/>
            <a:fld id="{967AF7EC-B4EB-452D-B608-85398100A4FB}" type="slidenum">
              <a:rPr lang="en-US"/>
              <a:pPr eaLnBrk="1" hangingPunct="1"/>
              <a:t>39</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Pharmacists</a:t>
            </a:r>
          </a:p>
        </p:txBody>
      </p:sp>
      <p:sp>
        <p:nvSpPr>
          <p:cNvPr id="665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1200">
                <a:solidFill>
                  <a:srgbClr val="000000"/>
                </a:solidFill>
                <a:latin typeface="Gill Sans" pitchFamily="64" charset="0"/>
                <a:ea typeface="ヒラギノ角ゴ ProN W3" pitchFamily="64" charset="-128"/>
                <a:sym typeface="Gill Sans" pitchFamily="64" charset="0"/>
              </a:defRPr>
            </a:lvl1pPr>
            <a:lvl2pPr marL="742950" indent="-285750" eaLnBrk="0" hangingPunct="0">
              <a:defRPr sz="1200">
                <a:solidFill>
                  <a:srgbClr val="000000"/>
                </a:solidFill>
                <a:latin typeface="Gill Sans" pitchFamily="64" charset="0"/>
                <a:ea typeface="ヒラギノ角ゴ ProN W3" pitchFamily="64" charset="-128"/>
                <a:sym typeface="Gill Sans" pitchFamily="64" charset="0"/>
              </a:defRPr>
            </a:lvl2pPr>
            <a:lvl3pPr marL="1143000" indent="-228600" eaLnBrk="0" hangingPunct="0">
              <a:defRPr sz="1200">
                <a:solidFill>
                  <a:srgbClr val="000000"/>
                </a:solidFill>
                <a:latin typeface="Gill Sans" pitchFamily="64" charset="0"/>
                <a:ea typeface="ヒラギノ角ゴ ProN W3" pitchFamily="64" charset="-128"/>
                <a:sym typeface="Gill Sans" pitchFamily="64" charset="0"/>
              </a:defRPr>
            </a:lvl3pPr>
            <a:lvl4pPr marL="1600200" indent="-228600" eaLnBrk="0" hangingPunct="0">
              <a:defRPr sz="1200">
                <a:solidFill>
                  <a:srgbClr val="000000"/>
                </a:solidFill>
                <a:latin typeface="Gill Sans" pitchFamily="64" charset="0"/>
                <a:ea typeface="ヒラギノ角ゴ ProN W3" pitchFamily="64" charset="-128"/>
                <a:sym typeface="Gill Sans" pitchFamily="64" charset="0"/>
              </a:defRPr>
            </a:lvl4pPr>
            <a:lvl5pPr marL="2057400" indent="-228600" eaLnBrk="0" hangingPunct="0">
              <a:defRPr sz="1200">
                <a:solidFill>
                  <a:srgbClr val="000000"/>
                </a:solidFill>
                <a:latin typeface="Gill Sans" pitchFamily="64" charset="0"/>
                <a:ea typeface="ヒラギノ角ゴ ProN W3" pitchFamily="64" charset="-128"/>
                <a:sym typeface="Gill Sans" pitchFamily="64" charset="0"/>
              </a:defRPr>
            </a:lvl5pPr>
            <a:lvl6pPr marL="25146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6pPr>
            <a:lvl7pPr marL="29718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7pPr>
            <a:lvl8pPr marL="34290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8pPr>
            <a:lvl9pPr marL="38862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9pPr>
          </a:lstStyle>
          <a:p>
            <a:pPr eaLnBrk="1" hangingPunct="1"/>
            <a:fld id="{991EC9A7-63D1-4410-933B-12B3216E1A0E}" type="slidenum">
              <a:rPr lang="en-US"/>
              <a:pPr eaLnBrk="1" hangingPunct="1"/>
              <a:t>40</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All of them have to be working together.</a:t>
            </a:r>
          </a:p>
        </p:txBody>
      </p:sp>
      <p:sp>
        <p:nvSpPr>
          <p:cNvPr id="675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1200">
                <a:solidFill>
                  <a:srgbClr val="000000"/>
                </a:solidFill>
                <a:latin typeface="Gill Sans" pitchFamily="64" charset="0"/>
                <a:ea typeface="ヒラギノ角ゴ ProN W3" pitchFamily="64" charset="-128"/>
                <a:sym typeface="Gill Sans" pitchFamily="64" charset="0"/>
              </a:defRPr>
            </a:lvl1pPr>
            <a:lvl2pPr marL="742950" indent="-285750" eaLnBrk="0" hangingPunct="0">
              <a:defRPr sz="1200">
                <a:solidFill>
                  <a:srgbClr val="000000"/>
                </a:solidFill>
                <a:latin typeface="Gill Sans" pitchFamily="64" charset="0"/>
                <a:ea typeface="ヒラギノ角ゴ ProN W3" pitchFamily="64" charset="-128"/>
                <a:sym typeface="Gill Sans" pitchFamily="64" charset="0"/>
              </a:defRPr>
            </a:lvl2pPr>
            <a:lvl3pPr marL="1143000" indent="-228600" eaLnBrk="0" hangingPunct="0">
              <a:defRPr sz="1200">
                <a:solidFill>
                  <a:srgbClr val="000000"/>
                </a:solidFill>
                <a:latin typeface="Gill Sans" pitchFamily="64" charset="0"/>
                <a:ea typeface="ヒラギノ角ゴ ProN W3" pitchFamily="64" charset="-128"/>
                <a:sym typeface="Gill Sans" pitchFamily="64" charset="0"/>
              </a:defRPr>
            </a:lvl3pPr>
            <a:lvl4pPr marL="1600200" indent="-228600" eaLnBrk="0" hangingPunct="0">
              <a:defRPr sz="1200">
                <a:solidFill>
                  <a:srgbClr val="000000"/>
                </a:solidFill>
                <a:latin typeface="Gill Sans" pitchFamily="64" charset="0"/>
                <a:ea typeface="ヒラギノ角ゴ ProN W3" pitchFamily="64" charset="-128"/>
                <a:sym typeface="Gill Sans" pitchFamily="64" charset="0"/>
              </a:defRPr>
            </a:lvl4pPr>
            <a:lvl5pPr marL="2057400" indent="-228600" eaLnBrk="0" hangingPunct="0">
              <a:defRPr sz="1200">
                <a:solidFill>
                  <a:srgbClr val="000000"/>
                </a:solidFill>
                <a:latin typeface="Gill Sans" pitchFamily="64" charset="0"/>
                <a:ea typeface="ヒラギノ角ゴ ProN W3" pitchFamily="64" charset="-128"/>
                <a:sym typeface="Gill Sans" pitchFamily="64" charset="0"/>
              </a:defRPr>
            </a:lvl5pPr>
            <a:lvl6pPr marL="25146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6pPr>
            <a:lvl7pPr marL="29718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7pPr>
            <a:lvl8pPr marL="34290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8pPr>
            <a:lvl9pPr marL="38862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9pPr>
          </a:lstStyle>
          <a:p>
            <a:pPr eaLnBrk="1" hangingPunct="1"/>
            <a:fld id="{E76BA233-7B33-4A7E-98A5-3E650725CFC0}" type="slidenum">
              <a:rPr lang="en-US"/>
              <a:pPr eaLnBrk="1" hangingPunct="1"/>
              <a:t>41</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VistA : The EHR system of the Dept. of Veterans Affairs has been one of the major focus of OSEHRA in this first year of activities</a:t>
            </a:r>
          </a:p>
        </p:txBody>
      </p:sp>
      <p:sp>
        <p:nvSpPr>
          <p:cNvPr id="686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1200">
                <a:solidFill>
                  <a:srgbClr val="000000"/>
                </a:solidFill>
                <a:latin typeface="Gill Sans" pitchFamily="64" charset="0"/>
                <a:ea typeface="ヒラギノ角ゴ ProN W3" pitchFamily="64" charset="-128"/>
                <a:sym typeface="Gill Sans" pitchFamily="64" charset="0"/>
              </a:defRPr>
            </a:lvl1pPr>
            <a:lvl2pPr marL="742950" indent="-285750" eaLnBrk="0" hangingPunct="0">
              <a:defRPr sz="1200">
                <a:solidFill>
                  <a:srgbClr val="000000"/>
                </a:solidFill>
                <a:latin typeface="Gill Sans" pitchFamily="64" charset="0"/>
                <a:ea typeface="ヒラギノ角ゴ ProN W3" pitchFamily="64" charset="-128"/>
                <a:sym typeface="Gill Sans" pitchFamily="64" charset="0"/>
              </a:defRPr>
            </a:lvl2pPr>
            <a:lvl3pPr marL="1143000" indent="-228600" eaLnBrk="0" hangingPunct="0">
              <a:defRPr sz="1200">
                <a:solidFill>
                  <a:srgbClr val="000000"/>
                </a:solidFill>
                <a:latin typeface="Gill Sans" pitchFamily="64" charset="0"/>
                <a:ea typeface="ヒラギノ角ゴ ProN W3" pitchFamily="64" charset="-128"/>
                <a:sym typeface="Gill Sans" pitchFamily="64" charset="0"/>
              </a:defRPr>
            </a:lvl3pPr>
            <a:lvl4pPr marL="1600200" indent="-228600" eaLnBrk="0" hangingPunct="0">
              <a:defRPr sz="1200">
                <a:solidFill>
                  <a:srgbClr val="000000"/>
                </a:solidFill>
                <a:latin typeface="Gill Sans" pitchFamily="64" charset="0"/>
                <a:ea typeface="ヒラギノ角ゴ ProN W3" pitchFamily="64" charset="-128"/>
                <a:sym typeface="Gill Sans" pitchFamily="64" charset="0"/>
              </a:defRPr>
            </a:lvl4pPr>
            <a:lvl5pPr marL="2057400" indent="-228600" eaLnBrk="0" hangingPunct="0">
              <a:defRPr sz="1200">
                <a:solidFill>
                  <a:srgbClr val="000000"/>
                </a:solidFill>
                <a:latin typeface="Gill Sans" pitchFamily="64" charset="0"/>
                <a:ea typeface="ヒラギノ角ゴ ProN W3" pitchFamily="64" charset="-128"/>
                <a:sym typeface="Gill Sans" pitchFamily="64" charset="0"/>
              </a:defRPr>
            </a:lvl5pPr>
            <a:lvl6pPr marL="25146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6pPr>
            <a:lvl7pPr marL="29718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7pPr>
            <a:lvl8pPr marL="34290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8pPr>
            <a:lvl9pPr marL="38862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9pPr>
          </a:lstStyle>
          <a:p>
            <a:pPr eaLnBrk="1" hangingPunct="1"/>
            <a:fld id="{AF610106-DC43-42FD-8480-9B3A03B801B0}" type="slidenum">
              <a:rPr lang="en-US"/>
              <a:pPr eaLnBrk="1" hangingPunct="1"/>
              <a:t>42</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At the software level. This is how the source code of VistA looks like.</a:t>
            </a:r>
          </a:p>
          <a:p>
            <a:pPr>
              <a:spcBef>
                <a:spcPct val="0"/>
              </a:spcBef>
            </a:pPr>
            <a:r>
              <a:rPr lang="en-US" smtClean="0"/>
              <a:t>This code can only be understood by : Knowing, MUMPS, knowing databases, knowing hospital admissions, knowing about pharmacy, … a single brain can’t possibly understand the each one of the individual pieces, let alone the entire system.</a:t>
            </a:r>
          </a:p>
        </p:txBody>
      </p:sp>
      <p:sp>
        <p:nvSpPr>
          <p:cNvPr id="696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1200">
                <a:solidFill>
                  <a:srgbClr val="000000"/>
                </a:solidFill>
                <a:latin typeface="Gill Sans" pitchFamily="64" charset="0"/>
                <a:ea typeface="ヒラギノ角ゴ ProN W3" pitchFamily="64" charset="-128"/>
                <a:sym typeface="Gill Sans" pitchFamily="64" charset="0"/>
              </a:defRPr>
            </a:lvl1pPr>
            <a:lvl2pPr marL="742950" indent="-285750" eaLnBrk="0" hangingPunct="0">
              <a:defRPr sz="1200">
                <a:solidFill>
                  <a:srgbClr val="000000"/>
                </a:solidFill>
                <a:latin typeface="Gill Sans" pitchFamily="64" charset="0"/>
                <a:ea typeface="ヒラギノ角ゴ ProN W3" pitchFamily="64" charset="-128"/>
                <a:sym typeface="Gill Sans" pitchFamily="64" charset="0"/>
              </a:defRPr>
            </a:lvl2pPr>
            <a:lvl3pPr marL="1143000" indent="-228600" eaLnBrk="0" hangingPunct="0">
              <a:defRPr sz="1200">
                <a:solidFill>
                  <a:srgbClr val="000000"/>
                </a:solidFill>
                <a:latin typeface="Gill Sans" pitchFamily="64" charset="0"/>
                <a:ea typeface="ヒラギノ角ゴ ProN W3" pitchFamily="64" charset="-128"/>
                <a:sym typeface="Gill Sans" pitchFamily="64" charset="0"/>
              </a:defRPr>
            </a:lvl3pPr>
            <a:lvl4pPr marL="1600200" indent="-228600" eaLnBrk="0" hangingPunct="0">
              <a:defRPr sz="1200">
                <a:solidFill>
                  <a:srgbClr val="000000"/>
                </a:solidFill>
                <a:latin typeface="Gill Sans" pitchFamily="64" charset="0"/>
                <a:ea typeface="ヒラギノ角ゴ ProN W3" pitchFamily="64" charset="-128"/>
                <a:sym typeface="Gill Sans" pitchFamily="64" charset="0"/>
              </a:defRPr>
            </a:lvl4pPr>
            <a:lvl5pPr marL="2057400" indent="-228600" eaLnBrk="0" hangingPunct="0">
              <a:defRPr sz="1200">
                <a:solidFill>
                  <a:srgbClr val="000000"/>
                </a:solidFill>
                <a:latin typeface="Gill Sans" pitchFamily="64" charset="0"/>
                <a:ea typeface="ヒラギノ角ゴ ProN W3" pitchFamily="64" charset="-128"/>
                <a:sym typeface="Gill Sans" pitchFamily="64" charset="0"/>
              </a:defRPr>
            </a:lvl5pPr>
            <a:lvl6pPr marL="25146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6pPr>
            <a:lvl7pPr marL="29718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7pPr>
            <a:lvl8pPr marL="34290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8pPr>
            <a:lvl9pPr marL="38862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9pPr>
          </a:lstStyle>
          <a:p>
            <a:pPr eaLnBrk="1" hangingPunct="1"/>
            <a:fld id="{73ACA486-B333-45A5-8FCA-24C38AFFE7A6}" type="slidenum">
              <a:rPr lang="en-US"/>
              <a:pPr eaLnBrk="1" hangingPunct="1"/>
              <a:t>44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VistA has a large number of M files: ~27,000 un VistA FOIA </a:t>
            </a:r>
          </a:p>
        </p:txBody>
      </p:sp>
      <p:sp>
        <p:nvSpPr>
          <p:cNvPr id="706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1200">
                <a:solidFill>
                  <a:srgbClr val="000000"/>
                </a:solidFill>
                <a:latin typeface="Gill Sans" pitchFamily="64" charset="0"/>
                <a:ea typeface="ヒラギノ角ゴ ProN W3" pitchFamily="64" charset="-128"/>
                <a:sym typeface="Gill Sans" pitchFamily="64" charset="0"/>
              </a:defRPr>
            </a:lvl1pPr>
            <a:lvl2pPr marL="742950" indent="-285750" eaLnBrk="0" hangingPunct="0">
              <a:defRPr sz="1200">
                <a:solidFill>
                  <a:srgbClr val="000000"/>
                </a:solidFill>
                <a:latin typeface="Gill Sans" pitchFamily="64" charset="0"/>
                <a:ea typeface="ヒラギノ角ゴ ProN W3" pitchFamily="64" charset="-128"/>
                <a:sym typeface="Gill Sans" pitchFamily="64" charset="0"/>
              </a:defRPr>
            </a:lvl2pPr>
            <a:lvl3pPr marL="1143000" indent="-228600" eaLnBrk="0" hangingPunct="0">
              <a:defRPr sz="1200">
                <a:solidFill>
                  <a:srgbClr val="000000"/>
                </a:solidFill>
                <a:latin typeface="Gill Sans" pitchFamily="64" charset="0"/>
                <a:ea typeface="ヒラギノ角ゴ ProN W3" pitchFamily="64" charset="-128"/>
                <a:sym typeface="Gill Sans" pitchFamily="64" charset="0"/>
              </a:defRPr>
            </a:lvl3pPr>
            <a:lvl4pPr marL="1600200" indent="-228600" eaLnBrk="0" hangingPunct="0">
              <a:defRPr sz="1200">
                <a:solidFill>
                  <a:srgbClr val="000000"/>
                </a:solidFill>
                <a:latin typeface="Gill Sans" pitchFamily="64" charset="0"/>
                <a:ea typeface="ヒラギノ角ゴ ProN W3" pitchFamily="64" charset="-128"/>
                <a:sym typeface="Gill Sans" pitchFamily="64" charset="0"/>
              </a:defRPr>
            </a:lvl4pPr>
            <a:lvl5pPr marL="2057400" indent="-228600" eaLnBrk="0" hangingPunct="0">
              <a:defRPr sz="1200">
                <a:solidFill>
                  <a:srgbClr val="000000"/>
                </a:solidFill>
                <a:latin typeface="Gill Sans" pitchFamily="64" charset="0"/>
                <a:ea typeface="ヒラギノ角ゴ ProN W3" pitchFamily="64" charset="-128"/>
                <a:sym typeface="Gill Sans" pitchFamily="64" charset="0"/>
              </a:defRPr>
            </a:lvl5pPr>
            <a:lvl6pPr marL="25146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6pPr>
            <a:lvl7pPr marL="29718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7pPr>
            <a:lvl8pPr marL="34290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8pPr>
            <a:lvl9pPr marL="38862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9pPr>
          </a:lstStyle>
          <a:p>
            <a:pPr eaLnBrk="1" hangingPunct="1"/>
            <a:fld id="{D6292FE0-DC67-4277-B230-5726C3461873}" type="slidenum">
              <a:rPr lang="en-US"/>
              <a:pPr eaLnBrk="1" hangingPunct="1"/>
              <a:t>45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This is about 2.4 Million Lines of Code, in M files.</a:t>
            </a:r>
          </a:p>
          <a:p>
            <a:pPr>
              <a:spcBef>
                <a:spcPct val="0"/>
              </a:spcBef>
            </a:pPr>
            <a:endParaRPr lang="en-US" smtClean="0"/>
          </a:p>
        </p:txBody>
      </p:sp>
      <p:sp>
        <p:nvSpPr>
          <p:cNvPr id="716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1200">
                <a:solidFill>
                  <a:srgbClr val="000000"/>
                </a:solidFill>
                <a:latin typeface="Gill Sans" pitchFamily="64" charset="0"/>
                <a:ea typeface="ヒラギノ角ゴ ProN W3" pitchFamily="64" charset="-128"/>
                <a:sym typeface="Gill Sans" pitchFamily="64" charset="0"/>
              </a:defRPr>
            </a:lvl1pPr>
            <a:lvl2pPr marL="742950" indent="-285750" eaLnBrk="0" hangingPunct="0">
              <a:defRPr sz="1200">
                <a:solidFill>
                  <a:srgbClr val="000000"/>
                </a:solidFill>
                <a:latin typeface="Gill Sans" pitchFamily="64" charset="0"/>
                <a:ea typeface="ヒラギノ角ゴ ProN W3" pitchFamily="64" charset="-128"/>
                <a:sym typeface="Gill Sans" pitchFamily="64" charset="0"/>
              </a:defRPr>
            </a:lvl2pPr>
            <a:lvl3pPr marL="1143000" indent="-228600" eaLnBrk="0" hangingPunct="0">
              <a:defRPr sz="1200">
                <a:solidFill>
                  <a:srgbClr val="000000"/>
                </a:solidFill>
                <a:latin typeface="Gill Sans" pitchFamily="64" charset="0"/>
                <a:ea typeface="ヒラギノ角ゴ ProN W3" pitchFamily="64" charset="-128"/>
                <a:sym typeface="Gill Sans" pitchFamily="64" charset="0"/>
              </a:defRPr>
            </a:lvl3pPr>
            <a:lvl4pPr marL="1600200" indent="-228600" eaLnBrk="0" hangingPunct="0">
              <a:defRPr sz="1200">
                <a:solidFill>
                  <a:srgbClr val="000000"/>
                </a:solidFill>
                <a:latin typeface="Gill Sans" pitchFamily="64" charset="0"/>
                <a:ea typeface="ヒラギノ角ゴ ProN W3" pitchFamily="64" charset="-128"/>
                <a:sym typeface="Gill Sans" pitchFamily="64" charset="0"/>
              </a:defRPr>
            </a:lvl4pPr>
            <a:lvl5pPr marL="2057400" indent="-228600" eaLnBrk="0" hangingPunct="0">
              <a:defRPr sz="1200">
                <a:solidFill>
                  <a:srgbClr val="000000"/>
                </a:solidFill>
                <a:latin typeface="Gill Sans" pitchFamily="64" charset="0"/>
                <a:ea typeface="ヒラギノ角ゴ ProN W3" pitchFamily="64" charset="-128"/>
                <a:sym typeface="Gill Sans" pitchFamily="64" charset="0"/>
              </a:defRPr>
            </a:lvl5pPr>
            <a:lvl6pPr marL="25146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6pPr>
            <a:lvl7pPr marL="29718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7pPr>
            <a:lvl8pPr marL="34290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8pPr>
            <a:lvl9pPr marL="38862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9pPr>
          </a:lstStyle>
          <a:p>
            <a:pPr eaLnBrk="1" hangingPunct="1"/>
            <a:fld id="{DBB9D01F-5B83-4C4A-AA07-42D49131525F}" type="slidenum">
              <a:rPr lang="en-US"/>
              <a:pPr eaLnBrk="1" hangingPunct="1"/>
              <a:t>46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In addition, a large database &amp; data structure: in M Globals,  that is more than data. It truly encodes in its from a great deal of the knowledge about how healthcare is practiced.  This is very important, since we all know that : If one uses the proper data structure for an algorithmic problem, the source code that manages that data structure, becomes trivial.  And Viceversa, if one chooses the wrong data structure for the problem, then the code becomes very complicated. </a:t>
            </a:r>
          </a:p>
        </p:txBody>
      </p:sp>
      <p:sp>
        <p:nvSpPr>
          <p:cNvPr id="727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1200">
                <a:solidFill>
                  <a:srgbClr val="000000"/>
                </a:solidFill>
                <a:latin typeface="Gill Sans" pitchFamily="64" charset="0"/>
                <a:ea typeface="ヒラギノ角ゴ ProN W3" pitchFamily="64" charset="-128"/>
                <a:sym typeface="Gill Sans" pitchFamily="64" charset="0"/>
              </a:defRPr>
            </a:lvl1pPr>
            <a:lvl2pPr marL="742950" indent="-285750" eaLnBrk="0" hangingPunct="0">
              <a:defRPr sz="1200">
                <a:solidFill>
                  <a:srgbClr val="000000"/>
                </a:solidFill>
                <a:latin typeface="Gill Sans" pitchFamily="64" charset="0"/>
                <a:ea typeface="ヒラギノ角ゴ ProN W3" pitchFamily="64" charset="-128"/>
                <a:sym typeface="Gill Sans" pitchFamily="64" charset="0"/>
              </a:defRPr>
            </a:lvl2pPr>
            <a:lvl3pPr marL="1143000" indent="-228600" eaLnBrk="0" hangingPunct="0">
              <a:defRPr sz="1200">
                <a:solidFill>
                  <a:srgbClr val="000000"/>
                </a:solidFill>
                <a:latin typeface="Gill Sans" pitchFamily="64" charset="0"/>
                <a:ea typeface="ヒラギノ角ゴ ProN W3" pitchFamily="64" charset="-128"/>
                <a:sym typeface="Gill Sans" pitchFamily="64" charset="0"/>
              </a:defRPr>
            </a:lvl3pPr>
            <a:lvl4pPr marL="1600200" indent="-228600" eaLnBrk="0" hangingPunct="0">
              <a:defRPr sz="1200">
                <a:solidFill>
                  <a:srgbClr val="000000"/>
                </a:solidFill>
                <a:latin typeface="Gill Sans" pitchFamily="64" charset="0"/>
                <a:ea typeface="ヒラギノ角ゴ ProN W3" pitchFamily="64" charset="-128"/>
                <a:sym typeface="Gill Sans" pitchFamily="64" charset="0"/>
              </a:defRPr>
            </a:lvl4pPr>
            <a:lvl5pPr marL="2057400" indent="-228600" eaLnBrk="0" hangingPunct="0">
              <a:defRPr sz="1200">
                <a:solidFill>
                  <a:srgbClr val="000000"/>
                </a:solidFill>
                <a:latin typeface="Gill Sans" pitchFamily="64" charset="0"/>
                <a:ea typeface="ヒラギノ角ゴ ProN W3" pitchFamily="64" charset="-128"/>
                <a:sym typeface="Gill Sans" pitchFamily="64" charset="0"/>
              </a:defRPr>
            </a:lvl5pPr>
            <a:lvl6pPr marL="25146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6pPr>
            <a:lvl7pPr marL="29718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7pPr>
            <a:lvl8pPr marL="34290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8pPr>
            <a:lvl9pPr marL="38862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9pPr>
          </a:lstStyle>
          <a:p>
            <a:pPr eaLnBrk="1" hangingPunct="1"/>
            <a:fld id="{950EC828-EC7C-4985-993D-E5D3B03748B3}" type="slidenum">
              <a:rPr lang="en-US"/>
              <a:pPr eaLnBrk="1" hangingPunct="1"/>
              <a:t>47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There is a symbiotic relationship between code and data. Many programming paradigms attempt to keep them apart. But, they are intermingled by nature, and are very powerful when they are integrated.</a:t>
            </a:r>
          </a:p>
        </p:txBody>
      </p:sp>
      <p:sp>
        <p:nvSpPr>
          <p:cNvPr id="737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1200">
                <a:solidFill>
                  <a:srgbClr val="000000"/>
                </a:solidFill>
                <a:latin typeface="Gill Sans" pitchFamily="64" charset="0"/>
                <a:ea typeface="ヒラギノ角ゴ ProN W3" pitchFamily="64" charset="-128"/>
                <a:sym typeface="Gill Sans" pitchFamily="64" charset="0"/>
              </a:defRPr>
            </a:lvl1pPr>
            <a:lvl2pPr marL="742950" indent="-285750" eaLnBrk="0" hangingPunct="0">
              <a:defRPr sz="1200">
                <a:solidFill>
                  <a:srgbClr val="000000"/>
                </a:solidFill>
                <a:latin typeface="Gill Sans" pitchFamily="64" charset="0"/>
                <a:ea typeface="ヒラギノ角ゴ ProN W3" pitchFamily="64" charset="-128"/>
                <a:sym typeface="Gill Sans" pitchFamily="64" charset="0"/>
              </a:defRPr>
            </a:lvl2pPr>
            <a:lvl3pPr marL="1143000" indent="-228600" eaLnBrk="0" hangingPunct="0">
              <a:defRPr sz="1200">
                <a:solidFill>
                  <a:srgbClr val="000000"/>
                </a:solidFill>
                <a:latin typeface="Gill Sans" pitchFamily="64" charset="0"/>
                <a:ea typeface="ヒラギノ角ゴ ProN W3" pitchFamily="64" charset="-128"/>
                <a:sym typeface="Gill Sans" pitchFamily="64" charset="0"/>
              </a:defRPr>
            </a:lvl3pPr>
            <a:lvl4pPr marL="1600200" indent="-228600" eaLnBrk="0" hangingPunct="0">
              <a:defRPr sz="1200">
                <a:solidFill>
                  <a:srgbClr val="000000"/>
                </a:solidFill>
                <a:latin typeface="Gill Sans" pitchFamily="64" charset="0"/>
                <a:ea typeface="ヒラギノ角ゴ ProN W3" pitchFamily="64" charset="-128"/>
                <a:sym typeface="Gill Sans" pitchFamily="64" charset="0"/>
              </a:defRPr>
            </a:lvl4pPr>
            <a:lvl5pPr marL="2057400" indent="-228600" eaLnBrk="0" hangingPunct="0">
              <a:defRPr sz="1200">
                <a:solidFill>
                  <a:srgbClr val="000000"/>
                </a:solidFill>
                <a:latin typeface="Gill Sans" pitchFamily="64" charset="0"/>
                <a:ea typeface="ヒラギノ角ゴ ProN W3" pitchFamily="64" charset="-128"/>
                <a:sym typeface="Gill Sans" pitchFamily="64" charset="0"/>
              </a:defRPr>
            </a:lvl5pPr>
            <a:lvl6pPr marL="25146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6pPr>
            <a:lvl7pPr marL="29718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7pPr>
            <a:lvl8pPr marL="34290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8pPr>
            <a:lvl9pPr marL="38862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9pPr>
          </a:lstStyle>
          <a:p>
            <a:pPr eaLnBrk="1" hangingPunct="1"/>
            <a:fld id="{C9842BF1-8DA6-42CE-A1BC-3DA3F338E98B}" type="slidenum">
              <a:rPr lang="en-US"/>
              <a:pPr eaLnBrk="1" hangingPunct="1"/>
              <a:t>48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There is a symbiotic relationship between code and data. Many programming paradigms attempt to keep them apart. But, they are intermingled by nature, and are very powerful when they are integrated.</a:t>
            </a:r>
          </a:p>
        </p:txBody>
      </p:sp>
      <p:sp>
        <p:nvSpPr>
          <p:cNvPr id="737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1200">
                <a:solidFill>
                  <a:srgbClr val="000000"/>
                </a:solidFill>
                <a:latin typeface="Gill Sans" pitchFamily="64" charset="0"/>
                <a:ea typeface="ヒラギノ角ゴ ProN W3" pitchFamily="64" charset="-128"/>
                <a:sym typeface="Gill Sans" pitchFamily="64" charset="0"/>
              </a:defRPr>
            </a:lvl1pPr>
            <a:lvl2pPr marL="742950" indent="-285750" eaLnBrk="0" hangingPunct="0">
              <a:defRPr sz="1200">
                <a:solidFill>
                  <a:srgbClr val="000000"/>
                </a:solidFill>
                <a:latin typeface="Gill Sans" pitchFamily="64" charset="0"/>
                <a:ea typeface="ヒラギノ角ゴ ProN W3" pitchFamily="64" charset="-128"/>
                <a:sym typeface="Gill Sans" pitchFamily="64" charset="0"/>
              </a:defRPr>
            </a:lvl2pPr>
            <a:lvl3pPr marL="1143000" indent="-228600" eaLnBrk="0" hangingPunct="0">
              <a:defRPr sz="1200">
                <a:solidFill>
                  <a:srgbClr val="000000"/>
                </a:solidFill>
                <a:latin typeface="Gill Sans" pitchFamily="64" charset="0"/>
                <a:ea typeface="ヒラギノ角ゴ ProN W3" pitchFamily="64" charset="-128"/>
                <a:sym typeface="Gill Sans" pitchFamily="64" charset="0"/>
              </a:defRPr>
            </a:lvl3pPr>
            <a:lvl4pPr marL="1600200" indent="-228600" eaLnBrk="0" hangingPunct="0">
              <a:defRPr sz="1200">
                <a:solidFill>
                  <a:srgbClr val="000000"/>
                </a:solidFill>
                <a:latin typeface="Gill Sans" pitchFamily="64" charset="0"/>
                <a:ea typeface="ヒラギノ角ゴ ProN W3" pitchFamily="64" charset="-128"/>
                <a:sym typeface="Gill Sans" pitchFamily="64" charset="0"/>
              </a:defRPr>
            </a:lvl4pPr>
            <a:lvl5pPr marL="2057400" indent="-228600" eaLnBrk="0" hangingPunct="0">
              <a:defRPr sz="1200">
                <a:solidFill>
                  <a:srgbClr val="000000"/>
                </a:solidFill>
                <a:latin typeface="Gill Sans" pitchFamily="64" charset="0"/>
                <a:ea typeface="ヒラギノ角ゴ ProN W3" pitchFamily="64" charset="-128"/>
                <a:sym typeface="Gill Sans" pitchFamily="64" charset="0"/>
              </a:defRPr>
            </a:lvl5pPr>
            <a:lvl6pPr marL="25146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6pPr>
            <a:lvl7pPr marL="29718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7pPr>
            <a:lvl8pPr marL="34290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8pPr>
            <a:lvl9pPr marL="38862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9pPr>
          </a:lstStyle>
          <a:p>
            <a:pPr eaLnBrk="1" hangingPunct="1"/>
            <a:fld id="{C9842BF1-8DA6-42CE-A1BC-3DA3F338E98B}" type="slidenum">
              <a:rPr lang="en-US"/>
              <a:pPr eaLnBrk="1" hangingPunct="1"/>
              <a:t>49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B5288EF-5C0A-4272-9CC7-C45ECF7EABC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37015457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For a software project to be maintained properly, it needs a community whose size and diversity is proportional to the size and complexity of the code base + data structures.</a:t>
            </a:r>
          </a:p>
          <a:p>
            <a:pPr>
              <a:spcBef>
                <a:spcPct val="0"/>
              </a:spcBef>
            </a:pPr>
            <a:endParaRPr lang="en-US" smtClean="0"/>
          </a:p>
        </p:txBody>
      </p:sp>
      <p:sp>
        <p:nvSpPr>
          <p:cNvPr id="747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1200">
                <a:solidFill>
                  <a:srgbClr val="000000"/>
                </a:solidFill>
                <a:latin typeface="Gill Sans" pitchFamily="64" charset="0"/>
                <a:ea typeface="ヒラギノ角ゴ ProN W3" pitchFamily="64" charset="-128"/>
                <a:sym typeface="Gill Sans" pitchFamily="64" charset="0"/>
              </a:defRPr>
            </a:lvl1pPr>
            <a:lvl2pPr marL="742950" indent="-285750" eaLnBrk="0" hangingPunct="0">
              <a:defRPr sz="1200">
                <a:solidFill>
                  <a:srgbClr val="000000"/>
                </a:solidFill>
                <a:latin typeface="Gill Sans" pitchFamily="64" charset="0"/>
                <a:ea typeface="ヒラギノ角ゴ ProN W3" pitchFamily="64" charset="-128"/>
                <a:sym typeface="Gill Sans" pitchFamily="64" charset="0"/>
              </a:defRPr>
            </a:lvl2pPr>
            <a:lvl3pPr marL="1143000" indent="-228600" eaLnBrk="0" hangingPunct="0">
              <a:defRPr sz="1200">
                <a:solidFill>
                  <a:srgbClr val="000000"/>
                </a:solidFill>
                <a:latin typeface="Gill Sans" pitchFamily="64" charset="0"/>
                <a:ea typeface="ヒラギノ角ゴ ProN W3" pitchFamily="64" charset="-128"/>
                <a:sym typeface="Gill Sans" pitchFamily="64" charset="0"/>
              </a:defRPr>
            </a:lvl3pPr>
            <a:lvl4pPr marL="1600200" indent="-228600" eaLnBrk="0" hangingPunct="0">
              <a:defRPr sz="1200">
                <a:solidFill>
                  <a:srgbClr val="000000"/>
                </a:solidFill>
                <a:latin typeface="Gill Sans" pitchFamily="64" charset="0"/>
                <a:ea typeface="ヒラギノ角ゴ ProN W3" pitchFamily="64" charset="-128"/>
                <a:sym typeface="Gill Sans" pitchFamily="64" charset="0"/>
              </a:defRPr>
            </a:lvl4pPr>
            <a:lvl5pPr marL="2057400" indent="-228600" eaLnBrk="0" hangingPunct="0">
              <a:defRPr sz="1200">
                <a:solidFill>
                  <a:srgbClr val="000000"/>
                </a:solidFill>
                <a:latin typeface="Gill Sans" pitchFamily="64" charset="0"/>
                <a:ea typeface="ヒラギノ角ゴ ProN W3" pitchFamily="64" charset="-128"/>
                <a:sym typeface="Gill Sans" pitchFamily="64" charset="0"/>
              </a:defRPr>
            </a:lvl5pPr>
            <a:lvl6pPr marL="25146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6pPr>
            <a:lvl7pPr marL="29718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7pPr>
            <a:lvl8pPr marL="34290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8pPr>
            <a:lvl9pPr marL="38862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9pPr>
          </a:lstStyle>
          <a:p>
            <a:pPr eaLnBrk="1" hangingPunct="1"/>
            <a:fld id="{4F094D13-635E-48A7-A8D9-DF805233E100}" type="slidenum">
              <a:rPr lang="en-US"/>
              <a:pPr eaLnBrk="1" hangingPunct="1"/>
              <a:t>50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Our estimation, based on observing several large scale projects (Linux Kernel, VTK, ITK) is that a good density of developers per lines of code is: 1 developer per every 1,000 lines of code.</a:t>
            </a:r>
          </a:p>
          <a:p>
            <a:pPr>
              <a:spcBef>
                <a:spcPct val="0"/>
              </a:spcBef>
            </a:pPr>
            <a:endParaRPr lang="en-US" smtClean="0"/>
          </a:p>
          <a:p>
            <a:pPr>
              <a:spcBef>
                <a:spcPct val="0"/>
              </a:spcBef>
            </a:pPr>
            <a:endParaRPr lang="en-US" smtClean="0"/>
          </a:p>
        </p:txBody>
      </p:sp>
      <p:sp>
        <p:nvSpPr>
          <p:cNvPr id="757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1200">
                <a:solidFill>
                  <a:srgbClr val="000000"/>
                </a:solidFill>
                <a:latin typeface="Gill Sans" pitchFamily="64" charset="0"/>
                <a:ea typeface="ヒラギノ角ゴ ProN W3" pitchFamily="64" charset="-128"/>
                <a:sym typeface="Gill Sans" pitchFamily="64" charset="0"/>
              </a:defRPr>
            </a:lvl1pPr>
            <a:lvl2pPr marL="742950" indent="-285750" eaLnBrk="0" hangingPunct="0">
              <a:defRPr sz="1200">
                <a:solidFill>
                  <a:srgbClr val="000000"/>
                </a:solidFill>
                <a:latin typeface="Gill Sans" pitchFamily="64" charset="0"/>
                <a:ea typeface="ヒラギノ角ゴ ProN W3" pitchFamily="64" charset="-128"/>
                <a:sym typeface="Gill Sans" pitchFamily="64" charset="0"/>
              </a:defRPr>
            </a:lvl2pPr>
            <a:lvl3pPr marL="1143000" indent="-228600" eaLnBrk="0" hangingPunct="0">
              <a:defRPr sz="1200">
                <a:solidFill>
                  <a:srgbClr val="000000"/>
                </a:solidFill>
                <a:latin typeface="Gill Sans" pitchFamily="64" charset="0"/>
                <a:ea typeface="ヒラギノ角ゴ ProN W3" pitchFamily="64" charset="-128"/>
                <a:sym typeface="Gill Sans" pitchFamily="64" charset="0"/>
              </a:defRPr>
            </a:lvl3pPr>
            <a:lvl4pPr marL="1600200" indent="-228600" eaLnBrk="0" hangingPunct="0">
              <a:defRPr sz="1200">
                <a:solidFill>
                  <a:srgbClr val="000000"/>
                </a:solidFill>
                <a:latin typeface="Gill Sans" pitchFamily="64" charset="0"/>
                <a:ea typeface="ヒラギノ角ゴ ProN W3" pitchFamily="64" charset="-128"/>
                <a:sym typeface="Gill Sans" pitchFamily="64" charset="0"/>
              </a:defRPr>
            </a:lvl4pPr>
            <a:lvl5pPr marL="2057400" indent="-228600" eaLnBrk="0" hangingPunct="0">
              <a:defRPr sz="1200">
                <a:solidFill>
                  <a:srgbClr val="000000"/>
                </a:solidFill>
                <a:latin typeface="Gill Sans" pitchFamily="64" charset="0"/>
                <a:ea typeface="ヒラギノ角ゴ ProN W3" pitchFamily="64" charset="-128"/>
                <a:sym typeface="Gill Sans" pitchFamily="64" charset="0"/>
              </a:defRPr>
            </a:lvl5pPr>
            <a:lvl6pPr marL="25146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6pPr>
            <a:lvl7pPr marL="29718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7pPr>
            <a:lvl8pPr marL="34290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8pPr>
            <a:lvl9pPr marL="38862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9pPr>
          </a:lstStyle>
          <a:p>
            <a:pPr eaLnBrk="1" hangingPunct="1"/>
            <a:fld id="{37A220CB-3FC9-4BC4-9483-A56A9CB68B52}" type="slidenum">
              <a:rPr lang="en-US"/>
              <a:pPr eaLnBrk="1" hangingPunct="1"/>
              <a:t>51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For the size of VistA code base, we need about 5,000 developers.</a:t>
            </a:r>
          </a:p>
          <a:p>
            <a:pPr>
              <a:spcBef>
                <a:spcPct val="0"/>
              </a:spcBef>
            </a:pPr>
            <a:r>
              <a:rPr lang="en-US" smtClean="0"/>
              <a:t>This is because MUMPS is a very dense language, and therefore 2.4 Million lines of code are about 10 Million lines of code in C or C++.</a:t>
            </a:r>
          </a:p>
          <a:p>
            <a:pPr>
              <a:spcBef>
                <a:spcPct val="0"/>
              </a:spcBef>
            </a:pPr>
            <a:r>
              <a:rPr lang="en-US" smtClean="0"/>
              <a:t>The Linux Kernel has 15 Million Lines of code in its 3.2 release.</a:t>
            </a:r>
          </a:p>
          <a:p>
            <a:pPr>
              <a:spcBef>
                <a:spcPct val="0"/>
              </a:spcBef>
            </a:pPr>
            <a:endParaRPr lang="en-US" smtClean="0"/>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1200">
                <a:solidFill>
                  <a:srgbClr val="000000"/>
                </a:solidFill>
                <a:latin typeface="Gill Sans" pitchFamily="64" charset="0"/>
                <a:ea typeface="ヒラギノ角ゴ ProN W3" pitchFamily="64" charset="-128"/>
                <a:sym typeface="Gill Sans" pitchFamily="64" charset="0"/>
              </a:defRPr>
            </a:lvl1pPr>
            <a:lvl2pPr marL="742950" indent="-285750" eaLnBrk="0" hangingPunct="0">
              <a:defRPr sz="1200">
                <a:solidFill>
                  <a:srgbClr val="000000"/>
                </a:solidFill>
                <a:latin typeface="Gill Sans" pitchFamily="64" charset="0"/>
                <a:ea typeface="ヒラギノ角ゴ ProN W3" pitchFamily="64" charset="-128"/>
                <a:sym typeface="Gill Sans" pitchFamily="64" charset="0"/>
              </a:defRPr>
            </a:lvl2pPr>
            <a:lvl3pPr marL="1143000" indent="-228600" eaLnBrk="0" hangingPunct="0">
              <a:defRPr sz="1200">
                <a:solidFill>
                  <a:srgbClr val="000000"/>
                </a:solidFill>
                <a:latin typeface="Gill Sans" pitchFamily="64" charset="0"/>
                <a:ea typeface="ヒラギノ角ゴ ProN W3" pitchFamily="64" charset="-128"/>
                <a:sym typeface="Gill Sans" pitchFamily="64" charset="0"/>
              </a:defRPr>
            </a:lvl3pPr>
            <a:lvl4pPr marL="1600200" indent="-228600" eaLnBrk="0" hangingPunct="0">
              <a:defRPr sz="1200">
                <a:solidFill>
                  <a:srgbClr val="000000"/>
                </a:solidFill>
                <a:latin typeface="Gill Sans" pitchFamily="64" charset="0"/>
                <a:ea typeface="ヒラギノ角ゴ ProN W3" pitchFamily="64" charset="-128"/>
                <a:sym typeface="Gill Sans" pitchFamily="64" charset="0"/>
              </a:defRPr>
            </a:lvl4pPr>
            <a:lvl5pPr marL="2057400" indent="-228600" eaLnBrk="0" hangingPunct="0">
              <a:defRPr sz="1200">
                <a:solidFill>
                  <a:srgbClr val="000000"/>
                </a:solidFill>
                <a:latin typeface="Gill Sans" pitchFamily="64" charset="0"/>
                <a:ea typeface="ヒラギノ角ゴ ProN W3" pitchFamily="64" charset="-128"/>
                <a:sym typeface="Gill Sans" pitchFamily="64" charset="0"/>
              </a:defRPr>
            </a:lvl5pPr>
            <a:lvl6pPr marL="25146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6pPr>
            <a:lvl7pPr marL="29718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7pPr>
            <a:lvl8pPr marL="34290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8pPr>
            <a:lvl9pPr marL="38862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9pPr>
          </a:lstStyle>
          <a:p>
            <a:pPr eaLnBrk="1" hangingPunct="1"/>
            <a:fld id="{BF0DC6FB-2429-43D1-9050-F7DDE6F56BA1}" type="slidenum">
              <a:rPr lang="en-US"/>
              <a:pPr eaLnBrk="1" hangingPunct="1"/>
              <a:t>52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And they should be surrounded by about 10,000 clinical experts (doctors, nurses, pharmacists), given that a great deal of the knowledge in the system is not about information technology but about healthcare and the processes by which we practice healthcare delivery.</a:t>
            </a:r>
          </a:p>
          <a:p>
            <a:pPr>
              <a:spcBef>
                <a:spcPct val="0"/>
              </a:spcBef>
            </a:pPr>
            <a:endParaRPr lang="en-US" smtClean="0"/>
          </a:p>
        </p:txBody>
      </p:sp>
      <p:sp>
        <p:nvSpPr>
          <p:cNvPr id="778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1200">
                <a:solidFill>
                  <a:srgbClr val="000000"/>
                </a:solidFill>
                <a:latin typeface="Gill Sans" pitchFamily="64" charset="0"/>
                <a:ea typeface="ヒラギノ角ゴ ProN W3" pitchFamily="64" charset="-128"/>
                <a:sym typeface="Gill Sans" pitchFamily="64" charset="0"/>
              </a:defRPr>
            </a:lvl1pPr>
            <a:lvl2pPr marL="742950" indent="-285750" eaLnBrk="0" hangingPunct="0">
              <a:defRPr sz="1200">
                <a:solidFill>
                  <a:srgbClr val="000000"/>
                </a:solidFill>
                <a:latin typeface="Gill Sans" pitchFamily="64" charset="0"/>
                <a:ea typeface="ヒラギノ角ゴ ProN W3" pitchFamily="64" charset="-128"/>
                <a:sym typeface="Gill Sans" pitchFamily="64" charset="0"/>
              </a:defRPr>
            </a:lvl2pPr>
            <a:lvl3pPr marL="1143000" indent="-228600" eaLnBrk="0" hangingPunct="0">
              <a:defRPr sz="1200">
                <a:solidFill>
                  <a:srgbClr val="000000"/>
                </a:solidFill>
                <a:latin typeface="Gill Sans" pitchFamily="64" charset="0"/>
                <a:ea typeface="ヒラギノ角ゴ ProN W3" pitchFamily="64" charset="-128"/>
                <a:sym typeface="Gill Sans" pitchFamily="64" charset="0"/>
              </a:defRPr>
            </a:lvl3pPr>
            <a:lvl4pPr marL="1600200" indent="-228600" eaLnBrk="0" hangingPunct="0">
              <a:defRPr sz="1200">
                <a:solidFill>
                  <a:srgbClr val="000000"/>
                </a:solidFill>
                <a:latin typeface="Gill Sans" pitchFamily="64" charset="0"/>
                <a:ea typeface="ヒラギノ角ゴ ProN W3" pitchFamily="64" charset="-128"/>
                <a:sym typeface="Gill Sans" pitchFamily="64" charset="0"/>
              </a:defRPr>
            </a:lvl4pPr>
            <a:lvl5pPr marL="2057400" indent="-228600" eaLnBrk="0" hangingPunct="0">
              <a:defRPr sz="1200">
                <a:solidFill>
                  <a:srgbClr val="000000"/>
                </a:solidFill>
                <a:latin typeface="Gill Sans" pitchFamily="64" charset="0"/>
                <a:ea typeface="ヒラギノ角ゴ ProN W3" pitchFamily="64" charset="-128"/>
                <a:sym typeface="Gill Sans" pitchFamily="64" charset="0"/>
              </a:defRPr>
            </a:lvl5pPr>
            <a:lvl6pPr marL="25146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6pPr>
            <a:lvl7pPr marL="29718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7pPr>
            <a:lvl8pPr marL="34290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8pPr>
            <a:lvl9pPr marL="38862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9pPr>
          </a:lstStyle>
          <a:p>
            <a:pPr eaLnBrk="1" hangingPunct="1"/>
            <a:fld id="{B59284E7-F731-4EFA-911D-9B11C246A7B3}" type="slidenum">
              <a:rPr lang="en-US"/>
              <a:pPr eaLnBrk="1" hangingPunct="1"/>
              <a:t>53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The numbers may seem high, but remember that they are not dedicated 100% to work on the system. Their dedication follows a Log distribution. Where 80% of the work is done by 20% of the people.  Note the long tail of the distribution. This is extremely important in Open Source communities. That long tail is the “many eyes, that will detect all bugs…”</a:t>
            </a:r>
          </a:p>
          <a:p>
            <a:pPr>
              <a:spcBef>
                <a:spcPct val="0"/>
              </a:spcBef>
            </a:pPr>
            <a:endParaRPr lang="en-US" smtClean="0"/>
          </a:p>
        </p:txBody>
      </p:sp>
      <p:sp>
        <p:nvSpPr>
          <p:cNvPr id="788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1200">
                <a:solidFill>
                  <a:srgbClr val="000000"/>
                </a:solidFill>
                <a:latin typeface="Gill Sans" pitchFamily="64" charset="0"/>
                <a:ea typeface="ヒラギノ角ゴ ProN W3" pitchFamily="64" charset="-128"/>
                <a:sym typeface="Gill Sans" pitchFamily="64" charset="0"/>
              </a:defRPr>
            </a:lvl1pPr>
            <a:lvl2pPr marL="742950" indent="-285750" eaLnBrk="0" hangingPunct="0">
              <a:defRPr sz="1200">
                <a:solidFill>
                  <a:srgbClr val="000000"/>
                </a:solidFill>
                <a:latin typeface="Gill Sans" pitchFamily="64" charset="0"/>
                <a:ea typeface="ヒラギノ角ゴ ProN W3" pitchFamily="64" charset="-128"/>
                <a:sym typeface="Gill Sans" pitchFamily="64" charset="0"/>
              </a:defRPr>
            </a:lvl2pPr>
            <a:lvl3pPr marL="1143000" indent="-228600" eaLnBrk="0" hangingPunct="0">
              <a:defRPr sz="1200">
                <a:solidFill>
                  <a:srgbClr val="000000"/>
                </a:solidFill>
                <a:latin typeface="Gill Sans" pitchFamily="64" charset="0"/>
                <a:ea typeface="ヒラギノ角ゴ ProN W3" pitchFamily="64" charset="-128"/>
                <a:sym typeface="Gill Sans" pitchFamily="64" charset="0"/>
              </a:defRPr>
            </a:lvl3pPr>
            <a:lvl4pPr marL="1600200" indent="-228600" eaLnBrk="0" hangingPunct="0">
              <a:defRPr sz="1200">
                <a:solidFill>
                  <a:srgbClr val="000000"/>
                </a:solidFill>
                <a:latin typeface="Gill Sans" pitchFamily="64" charset="0"/>
                <a:ea typeface="ヒラギノ角ゴ ProN W3" pitchFamily="64" charset="-128"/>
                <a:sym typeface="Gill Sans" pitchFamily="64" charset="0"/>
              </a:defRPr>
            </a:lvl4pPr>
            <a:lvl5pPr marL="2057400" indent="-228600" eaLnBrk="0" hangingPunct="0">
              <a:defRPr sz="1200">
                <a:solidFill>
                  <a:srgbClr val="000000"/>
                </a:solidFill>
                <a:latin typeface="Gill Sans" pitchFamily="64" charset="0"/>
                <a:ea typeface="ヒラギノ角ゴ ProN W3" pitchFamily="64" charset="-128"/>
                <a:sym typeface="Gill Sans" pitchFamily="64" charset="0"/>
              </a:defRPr>
            </a:lvl5pPr>
            <a:lvl6pPr marL="25146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6pPr>
            <a:lvl7pPr marL="29718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7pPr>
            <a:lvl8pPr marL="34290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8pPr>
            <a:lvl9pPr marL="38862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9pPr>
          </a:lstStyle>
          <a:p>
            <a:pPr eaLnBrk="1" hangingPunct="1"/>
            <a:fld id="{F4BB32F9-0864-4CD8-B33A-E2E41E816C9B}" type="slidenum">
              <a:rPr lang="en-US"/>
              <a:pPr eaLnBrk="1" hangingPunct="1"/>
              <a:t>54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The software by itself is not enough. Software must be a living entity integrated with the community that maintains and develops it, and the community of customers of the software.</a:t>
            </a:r>
          </a:p>
          <a:p>
            <a:pPr>
              <a:spcBef>
                <a:spcPct val="0"/>
              </a:spcBef>
            </a:pPr>
            <a:endParaRPr lang="en-US" smtClean="0"/>
          </a:p>
        </p:txBody>
      </p:sp>
      <p:sp>
        <p:nvSpPr>
          <p:cNvPr id="798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1200">
                <a:solidFill>
                  <a:srgbClr val="000000"/>
                </a:solidFill>
                <a:latin typeface="Gill Sans" pitchFamily="64" charset="0"/>
                <a:ea typeface="ヒラギノ角ゴ ProN W3" pitchFamily="64" charset="-128"/>
                <a:sym typeface="Gill Sans" pitchFamily="64" charset="0"/>
              </a:defRPr>
            </a:lvl1pPr>
            <a:lvl2pPr marL="742950" indent="-285750" eaLnBrk="0" hangingPunct="0">
              <a:defRPr sz="1200">
                <a:solidFill>
                  <a:srgbClr val="000000"/>
                </a:solidFill>
                <a:latin typeface="Gill Sans" pitchFamily="64" charset="0"/>
                <a:ea typeface="ヒラギノ角ゴ ProN W3" pitchFamily="64" charset="-128"/>
                <a:sym typeface="Gill Sans" pitchFamily="64" charset="0"/>
              </a:defRPr>
            </a:lvl2pPr>
            <a:lvl3pPr marL="1143000" indent="-228600" eaLnBrk="0" hangingPunct="0">
              <a:defRPr sz="1200">
                <a:solidFill>
                  <a:srgbClr val="000000"/>
                </a:solidFill>
                <a:latin typeface="Gill Sans" pitchFamily="64" charset="0"/>
                <a:ea typeface="ヒラギノ角ゴ ProN W3" pitchFamily="64" charset="-128"/>
                <a:sym typeface="Gill Sans" pitchFamily="64" charset="0"/>
              </a:defRPr>
            </a:lvl3pPr>
            <a:lvl4pPr marL="1600200" indent="-228600" eaLnBrk="0" hangingPunct="0">
              <a:defRPr sz="1200">
                <a:solidFill>
                  <a:srgbClr val="000000"/>
                </a:solidFill>
                <a:latin typeface="Gill Sans" pitchFamily="64" charset="0"/>
                <a:ea typeface="ヒラギノ角ゴ ProN W3" pitchFamily="64" charset="-128"/>
                <a:sym typeface="Gill Sans" pitchFamily="64" charset="0"/>
              </a:defRPr>
            </a:lvl4pPr>
            <a:lvl5pPr marL="2057400" indent="-228600" eaLnBrk="0" hangingPunct="0">
              <a:defRPr sz="1200">
                <a:solidFill>
                  <a:srgbClr val="000000"/>
                </a:solidFill>
                <a:latin typeface="Gill Sans" pitchFamily="64" charset="0"/>
                <a:ea typeface="ヒラギノ角ゴ ProN W3" pitchFamily="64" charset="-128"/>
                <a:sym typeface="Gill Sans" pitchFamily="64" charset="0"/>
              </a:defRPr>
            </a:lvl5pPr>
            <a:lvl6pPr marL="25146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6pPr>
            <a:lvl7pPr marL="29718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7pPr>
            <a:lvl8pPr marL="34290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8pPr>
            <a:lvl9pPr marL="38862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9pPr>
          </a:lstStyle>
          <a:p>
            <a:pPr eaLnBrk="1" hangingPunct="1"/>
            <a:fld id="{29999253-E265-4132-B0C9-6DC8A7F9A967}" type="slidenum">
              <a:rPr lang="en-US"/>
              <a:pPr eaLnBrk="1" hangingPunct="1"/>
              <a:t>55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The software by itself is not enough. Software must be a living entity integrated with the community that maintains and develops it, and the community of customers of the software.</a:t>
            </a:r>
          </a:p>
          <a:p>
            <a:pPr>
              <a:spcBef>
                <a:spcPct val="0"/>
              </a:spcBef>
            </a:pPr>
            <a:endParaRPr lang="en-US" smtClean="0"/>
          </a:p>
        </p:txBody>
      </p:sp>
      <p:sp>
        <p:nvSpPr>
          <p:cNvPr id="809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1200">
                <a:solidFill>
                  <a:srgbClr val="000000"/>
                </a:solidFill>
                <a:latin typeface="Gill Sans" pitchFamily="64" charset="0"/>
                <a:ea typeface="ヒラギノ角ゴ ProN W3" pitchFamily="64" charset="-128"/>
                <a:sym typeface="Gill Sans" pitchFamily="64" charset="0"/>
              </a:defRPr>
            </a:lvl1pPr>
            <a:lvl2pPr marL="742950" indent="-285750" eaLnBrk="0" hangingPunct="0">
              <a:defRPr sz="1200">
                <a:solidFill>
                  <a:srgbClr val="000000"/>
                </a:solidFill>
                <a:latin typeface="Gill Sans" pitchFamily="64" charset="0"/>
                <a:ea typeface="ヒラギノ角ゴ ProN W3" pitchFamily="64" charset="-128"/>
                <a:sym typeface="Gill Sans" pitchFamily="64" charset="0"/>
              </a:defRPr>
            </a:lvl2pPr>
            <a:lvl3pPr marL="1143000" indent="-228600" eaLnBrk="0" hangingPunct="0">
              <a:defRPr sz="1200">
                <a:solidFill>
                  <a:srgbClr val="000000"/>
                </a:solidFill>
                <a:latin typeface="Gill Sans" pitchFamily="64" charset="0"/>
                <a:ea typeface="ヒラギノ角ゴ ProN W3" pitchFamily="64" charset="-128"/>
                <a:sym typeface="Gill Sans" pitchFamily="64" charset="0"/>
              </a:defRPr>
            </a:lvl3pPr>
            <a:lvl4pPr marL="1600200" indent="-228600" eaLnBrk="0" hangingPunct="0">
              <a:defRPr sz="1200">
                <a:solidFill>
                  <a:srgbClr val="000000"/>
                </a:solidFill>
                <a:latin typeface="Gill Sans" pitchFamily="64" charset="0"/>
                <a:ea typeface="ヒラギノ角ゴ ProN W3" pitchFamily="64" charset="-128"/>
                <a:sym typeface="Gill Sans" pitchFamily="64" charset="0"/>
              </a:defRPr>
            </a:lvl4pPr>
            <a:lvl5pPr marL="2057400" indent="-228600" eaLnBrk="0" hangingPunct="0">
              <a:defRPr sz="1200">
                <a:solidFill>
                  <a:srgbClr val="000000"/>
                </a:solidFill>
                <a:latin typeface="Gill Sans" pitchFamily="64" charset="0"/>
                <a:ea typeface="ヒラギノ角ゴ ProN W3" pitchFamily="64" charset="-128"/>
                <a:sym typeface="Gill Sans" pitchFamily="64" charset="0"/>
              </a:defRPr>
            </a:lvl5pPr>
            <a:lvl6pPr marL="25146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6pPr>
            <a:lvl7pPr marL="29718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7pPr>
            <a:lvl8pPr marL="34290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8pPr>
            <a:lvl9pPr marL="38862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9pPr>
          </a:lstStyle>
          <a:p>
            <a:pPr eaLnBrk="1" hangingPunct="1"/>
            <a:fld id="{5FF607E2-B6FA-409D-B00E-1A8D728CB9DA}" type="slidenum">
              <a:rPr lang="en-US"/>
              <a:pPr eaLnBrk="1" hangingPunct="1"/>
              <a:t>56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The software by itself is not enough. Software must be a living entity integrated with the community that maintains and develops it, and the community of customers of the software.</a:t>
            </a:r>
          </a:p>
          <a:p>
            <a:pPr>
              <a:spcBef>
                <a:spcPct val="0"/>
              </a:spcBef>
            </a:pPr>
            <a:endParaRPr lang="en-US" smtClean="0"/>
          </a:p>
        </p:txBody>
      </p:sp>
      <p:sp>
        <p:nvSpPr>
          <p:cNvPr id="819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1200">
                <a:solidFill>
                  <a:srgbClr val="000000"/>
                </a:solidFill>
                <a:latin typeface="Gill Sans" pitchFamily="64" charset="0"/>
                <a:ea typeface="ヒラギノ角ゴ ProN W3" pitchFamily="64" charset="-128"/>
                <a:sym typeface="Gill Sans" pitchFamily="64" charset="0"/>
              </a:defRPr>
            </a:lvl1pPr>
            <a:lvl2pPr marL="742950" indent="-285750" eaLnBrk="0" hangingPunct="0">
              <a:defRPr sz="1200">
                <a:solidFill>
                  <a:srgbClr val="000000"/>
                </a:solidFill>
                <a:latin typeface="Gill Sans" pitchFamily="64" charset="0"/>
                <a:ea typeface="ヒラギノ角ゴ ProN W3" pitchFamily="64" charset="-128"/>
                <a:sym typeface="Gill Sans" pitchFamily="64" charset="0"/>
              </a:defRPr>
            </a:lvl2pPr>
            <a:lvl3pPr marL="1143000" indent="-228600" eaLnBrk="0" hangingPunct="0">
              <a:defRPr sz="1200">
                <a:solidFill>
                  <a:srgbClr val="000000"/>
                </a:solidFill>
                <a:latin typeface="Gill Sans" pitchFamily="64" charset="0"/>
                <a:ea typeface="ヒラギノ角ゴ ProN W3" pitchFamily="64" charset="-128"/>
                <a:sym typeface="Gill Sans" pitchFamily="64" charset="0"/>
              </a:defRPr>
            </a:lvl3pPr>
            <a:lvl4pPr marL="1600200" indent="-228600" eaLnBrk="0" hangingPunct="0">
              <a:defRPr sz="1200">
                <a:solidFill>
                  <a:srgbClr val="000000"/>
                </a:solidFill>
                <a:latin typeface="Gill Sans" pitchFamily="64" charset="0"/>
                <a:ea typeface="ヒラギノ角ゴ ProN W3" pitchFamily="64" charset="-128"/>
                <a:sym typeface="Gill Sans" pitchFamily="64" charset="0"/>
              </a:defRPr>
            </a:lvl4pPr>
            <a:lvl5pPr marL="2057400" indent="-228600" eaLnBrk="0" hangingPunct="0">
              <a:defRPr sz="1200">
                <a:solidFill>
                  <a:srgbClr val="000000"/>
                </a:solidFill>
                <a:latin typeface="Gill Sans" pitchFamily="64" charset="0"/>
                <a:ea typeface="ヒラギノ角ゴ ProN W3" pitchFamily="64" charset="-128"/>
                <a:sym typeface="Gill Sans" pitchFamily="64" charset="0"/>
              </a:defRPr>
            </a:lvl5pPr>
            <a:lvl6pPr marL="25146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6pPr>
            <a:lvl7pPr marL="29718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7pPr>
            <a:lvl8pPr marL="34290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8pPr>
            <a:lvl9pPr marL="38862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9pPr>
          </a:lstStyle>
          <a:p>
            <a:pPr eaLnBrk="1" hangingPunct="1"/>
            <a:fld id="{54DDAF4F-8504-429B-A049-8D2889823E35}" type="slidenum">
              <a:rPr lang="en-US"/>
              <a:pPr eaLnBrk="1" hangingPunct="1"/>
              <a:t>57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A community must be grown from the bottom, and it must be integrated with the software. One does not contract an open source community. One must grow one. OSEHRA’s mission is to grow such community.</a:t>
            </a:r>
          </a:p>
        </p:txBody>
      </p:sp>
      <p:sp>
        <p:nvSpPr>
          <p:cNvPr id="829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1200">
                <a:solidFill>
                  <a:srgbClr val="000000"/>
                </a:solidFill>
                <a:latin typeface="Gill Sans" pitchFamily="64" charset="0"/>
                <a:ea typeface="ヒラギノ角ゴ ProN W3" pitchFamily="64" charset="-128"/>
                <a:sym typeface="Gill Sans" pitchFamily="64" charset="0"/>
              </a:defRPr>
            </a:lvl1pPr>
            <a:lvl2pPr marL="742950" indent="-285750" eaLnBrk="0" hangingPunct="0">
              <a:defRPr sz="1200">
                <a:solidFill>
                  <a:srgbClr val="000000"/>
                </a:solidFill>
                <a:latin typeface="Gill Sans" pitchFamily="64" charset="0"/>
                <a:ea typeface="ヒラギノ角ゴ ProN W3" pitchFamily="64" charset="-128"/>
                <a:sym typeface="Gill Sans" pitchFamily="64" charset="0"/>
              </a:defRPr>
            </a:lvl2pPr>
            <a:lvl3pPr marL="1143000" indent="-228600" eaLnBrk="0" hangingPunct="0">
              <a:defRPr sz="1200">
                <a:solidFill>
                  <a:srgbClr val="000000"/>
                </a:solidFill>
                <a:latin typeface="Gill Sans" pitchFamily="64" charset="0"/>
                <a:ea typeface="ヒラギノ角ゴ ProN W3" pitchFamily="64" charset="-128"/>
                <a:sym typeface="Gill Sans" pitchFamily="64" charset="0"/>
              </a:defRPr>
            </a:lvl3pPr>
            <a:lvl4pPr marL="1600200" indent="-228600" eaLnBrk="0" hangingPunct="0">
              <a:defRPr sz="1200">
                <a:solidFill>
                  <a:srgbClr val="000000"/>
                </a:solidFill>
                <a:latin typeface="Gill Sans" pitchFamily="64" charset="0"/>
                <a:ea typeface="ヒラギノ角ゴ ProN W3" pitchFamily="64" charset="-128"/>
                <a:sym typeface="Gill Sans" pitchFamily="64" charset="0"/>
              </a:defRPr>
            </a:lvl4pPr>
            <a:lvl5pPr marL="2057400" indent="-228600" eaLnBrk="0" hangingPunct="0">
              <a:defRPr sz="1200">
                <a:solidFill>
                  <a:srgbClr val="000000"/>
                </a:solidFill>
                <a:latin typeface="Gill Sans" pitchFamily="64" charset="0"/>
                <a:ea typeface="ヒラギノ角ゴ ProN W3" pitchFamily="64" charset="-128"/>
                <a:sym typeface="Gill Sans" pitchFamily="64" charset="0"/>
              </a:defRPr>
            </a:lvl5pPr>
            <a:lvl6pPr marL="25146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6pPr>
            <a:lvl7pPr marL="29718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7pPr>
            <a:lvl8pPr marL="34290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8pPr>
            <a:lvl9pPr marL="38862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9pPr>
          </a:lstStyle>
          <a:p>
            <a:pPr eaLnBrk="1" hangingPunct="1"/>
            <a:fld id="{D0C7D370-28D3-483E-96F3-51EA5668691D}" type="slidenum">
              <a:rPr lang="en-US"/>
              <a:pPr eaLnBrk="1" hangingPunct="1"/>
              <a:t>58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We have started to bring VistA and MUMPS to college campuses.</a:t>
            </a:r>
          </a:p>
        </p:txBody>
      </p:sp>
      <p:sp>
        <p:nvSpPr>
          <p:cNvPr id="839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1200">
                <a:solidFill>
                  <a:srgbClr val="000000"/>
                </a:solidFill>
                <a:latin typeface="Gill Sans" pitchFamily="64" charset="0"/>
                <a:ea typeface="ヒラギノ角ゴ ProN W3" pitchFamily="64" charset="-128"/>
                <a:sym typeface="Gill Sans" pitchFamily="64" charset="0"/>
              </a:defRPr>
            </a:lvl1pPr>
            <a:lvl2pPr marL="742950" indent="-285750" eaLnBrk="0" hangingPunct="0">
              <a:defRPr sz="1200">
                <a:solidFill>
                  <a:srgbClr val="000000"/>
                </a:solidFill>
                <a:latin typeface="Gill Sans" pitchFamily="64" charset="0"/>
                <a:ea typeface="ヒラギノ角ゴ ProN W3" pitchFamily="64" charset="-128"/>
                <a:sym typeface="Gill Sans" pitchFamily="64" charset="0"/>
              </a:defRPr>
            </a:lvl2pPr>
            <a:lvl3pPr marL="1143000" indent="-228600" eaLnBrk="0" hangingPunct="0">
              <a:defRPr sz="1200">
                <a:solidFill>
                  <a:srgbClr val="000000"/>
                </a:solidFill>
                <a:latin typeface="Gill Sans" pitchFamily="64" charset="0"/>
                <a:ea typeface="ヒラギノ角ゴ ProN W3" pitchFamily="64" charset="-128"/>
                <a:sym typeface="Gill Sans" pitchFamily="64" charset="0"/>
              </a:defRPr>
            </a:lvl3pPr>
            <a:lvl4pPr marL="1600200" indent="-228600" eaLnBrk="0" hangingPunct="0">
              <a:defRPr sz="1200">
                <a:solidFill>
                  <a:srgbClr val="000000"/>
                </a:solidFill>
                <a:latin typeface="Gill Sans" pitchFamily="64" charset="0"/>
                <a:ea typeface="ヒラギノ角ゴ ProN W3" pitchFamily="64" charset="-128"/>
                <a:sym typeface="Gill Sans" pitchFamily="64" charset="0"/>
              </a:defRPr>
            </a:lvl4pPr>
            <a:lvl5pPr marL="2057400" indent="-228600" eaLnBrk="0" hangingPunct="0">
              <a:defRPr sz="1200">
                <a:solidFill>
                  <a:srgbClr val="000000"/>
                </a:solidFill>
                <a:latin typeface="Gill Sans" pitchFamily="64" charset="0"/>
                <a:ea typeface="ヒラギノ角ゴ ProN W3" pitchFamily="64" charset="-128"/>
                <a:sym typeface="Gill Sans" pitchFamily="64" charset="0"/>
              </a:defRPr>
            </a:lvl5pPr>
            <a:lvl6pPr marL="25146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6pPr>
            <a:lvl7pPr marL="29718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7pPr>
            <a:lvl8pPr marL="34290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8pPr>
            <a:lvl9pPr marL="38862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9pPr>
          </a:lstStyle>
          <a:p>
            <a:pPr eaLnBrk="1" hangingPunct="1"/>
            <a:fld id="{22EEC91D-CD19-43BC-B260-6E2E5A1E49AB}" type="slidenum">
              <a:rPr lang="en-US"/>
              <a:pPr eaLnBrk="1" hangingPunct="1"/>
              <a:t>59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2D20910-A61F-234E-A326-BEF011EAB682}"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251436584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In particular we have use VistA as a class project in two semesters of our Open Source Software Practices class at RPI.</a:t>
            </a:r>
          </a:p>
        </p:txBody>
      </p:sp>
      <p:sp>
        <p:nvSpPr>
          <p:cNvPr id="849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1200">
                <a:solidFill>
                  <a:srgbClr val="000000"/>
                </a:solidFill>
                <a:latin typeface="Gill Sans" pitchFamily="64" charset="0"/>
                <a:ea typeface="ヒラギノ角ゴ ProN W3" pitchFamily="64" charset="-128"/>
                <a:sym typeface="Gill Sans" pitchFamily="64" charset="0"/>
              </a:defRPr>
            </a:lvl1pPr>
            <a:lvl2pPr marL="742950" indent="-285750" eaLnBrk="0" hangingPunct="0">
              <a:defRPr sz="1200">
                <a:solidFill>
                  <a:srgbClr val="000000"/>
                </a:solidFill>
                <a:latin typeface="Gill Sans" pitchFamily="64" charset="0"/>
                <a:ea typeface="ヒラギノ角ゴ ProN W3" pitchFamily="64" charset="-128"/>
                <a:sym typeface="Gill Sans" pitchFamily="64" charset="0"/>
              </a:defRPr>
            </a:lvl2pPr>
            <a:lvl3pPr marL="1143000" indent="-228600" eaLnBrk="0" hangingPunct="0">
              <a:defRPr sz="1200">
                <a:solidFill>
                  <a:srgbClr val="000000"/>
                </a:solidFill>
                <a:latin typeface="Gill Sans" pitchFamily="64" charset="0"/>
                <a:ea typeface="ヒラギノ角ゴ ProN W3" pitchFamily="64" charset="-128"/>
                <a:sym typeface="Gill Sans" pitchFamily="64" charset="0"/>
              </a:defRPr>
            </a:lvl3pPr>
            <a:lvl4pPr marL="1600200" indent="-228600" eaLnBrk="0" hangingPunct="0">
              <a:defRPr sz="1200">
                <a:solidFill>
                  <a:srgbClr val="000000"/>
                </a:solidFill>
                <a:latin typeface="Gill Sans" pitchFamily="64" charset="0"/>
                <a:ea typeface="ヒラギノ角ゴ ProN W3" pitchFamily="64" charset="-128"/>
                <a:sym typeface="Gill Sans" pitchFamily="64" charset="0"/>
              </a:defRPr>
            </a:lvl4pPr>
            <a:lvl5pPr marL="2057400" indent="-228600" eaLnBrk="0" hangingPunct="0">
              <a:defRPr sz="1200">
                <a:solidFill>
                  <a:srgbClr val="000000"/>
                </a:solidFill>
                <a:latin typeface="Gill Sans" pitchFamily="64" charset="0"/>
                <a:ea typeface="ヒラギノ角ゴ ProN W3" pitchFamily="64" charset="-128"/>
                <a:sym typeface="Gill Sans" pitchFamily="64" charset="0"/>
              </a:defRPr>
            </a:lvl5pPr>
            <a:lvl6pPr marL="25146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6pPr>
            <a:lvl7pPr marL="29718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7pPr>
            <a:lvl8pPr marL="34290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8pPr>
            <a:lvl9pPr marL="38862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9pPr>
          </a:lstStyle>
          <a:p>
            <a:pPr eaLnBrk="1" hangingPunct="1"/>
            <a:fld id="{C3139DCC-DB54-4AFB-8726-935B076BBC4C}" type="slidenum">
              <a:rPr lang="en-US"/>
              <a:pPr eaLnBrk="1" hangingPunct="1"/>
              <a:t>60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In particular we have use VistA as a class project in two semesters of our Open Source Software Practices class at RPI.</a:t>
            </a:r>
          </a:p>
        </p:txBody>
      </p:sp>
      <p:sp>
        <p:nvSpPr>
          <p:cNvPr id="860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1200">
                <a:solidFill>
                  <a:srgbClr val="000000"/>
                </a:solidFill>
                <a:latin typeface="Gill Sans" pitchFamily="64" charset="0"/>
                <a:ea typeface="ヒラギノ角ゴ ProN W3" pitchFamily="64" charset="-128"/>
                <a:sym typeface="Gill Sans" pitchFamily="64" charset="0"/>
              </a:defRPr>
            </a:lvl1pPr>
            <a:lvl2pPr marL="742950" indent="-285750" eaLnBrk="0" hangingPunct="0">
              <a:defRPr sz="1200">
                <a:solidFill>
                  <a:srgbClr val="000000"/>
                </a:solidFill>
                <a:latin typeface="Gill Sans" pitchFamily="64" charset="0"/>
                <a:ea typeface="ヒラギノ角ゴ ProN W3" pitchFamily="64" charset="-128"/>
                <a:sym typeface="Gill Sans" pitchFamily="64" charset="0"/>
              </a:defRPr>
            </a:lvl2pPr>
            <a:lvl3pPr marL="1143000" indent="-228600" eaLnBrk="0" hangingPunct="0">
              <a:defRPr sz="1200">
                <a:solidFill>
                  <a:srgbClr val="000000"/>
                </a:solidFill>
                <a:latin typeface="Gill Sans" pitchFamily="64" charset="0"/>
                <a:ea typeface="ヒラギノ角ゴ ProN W3" pitchFamily="64" charset="-128"/>
                <a:sym typeface="Gill Sans" pitchFamily="64" charset="0"/>
              </a:defRPr>
            </a:lvl3pPr>
            <a:lvl4pPr marL="1600200" indent="-228600" eaLnBrk="0" hangingPunct="0">
              <a:defRPr sz="1200">
                <a:solidFill>
                  <a:srgbClr val="000000"/>
                </a:solidFill>
                <a:latin typeface="Gill Sans" pitchFamily="64" charset="0"/>
                <a:ea typeface="ヒラギノ角ゴ ProN W3" pitchFamily="64" charset="-128"/>
                <a:sym typeface="Gill Sans" pitchFamily="64" charset="0"/>
              </a:defRPr>
            </a:lvl4pPr>
            <a:lvl5pPr marL="2057400" indent="-228600" eaLnBrk="0" hangingPunct="0">
              <a:defRPr sz="1200">
                <a:solidFill>
                  <a:srgbClr val="000000"/>
                </a:solidFill>
                <a:latin typeface="Gill Sans" pitchFamily="64" charset="0"/>
                <a:ea typeface="ヒラギノ角ゴ ProN W3" pitchFamily="64" charset="-128"/>
                <a:sym typeface="Gill Sans" pitchFamily="64" charset="0"/>
              </a:defRPr>
            </a:lvl5pPr>
            <a:lvl6pPr marL="25146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6pPr>
            <a:lvl7pPr marL="29718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7pPr>
            <a:lvl8pPr marL="34290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8pPr>
            <a:lvl9pPr marL="38862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9pPr>
          </a:lstStyle>
          <a:p>
            <a:pPr eaLnBrk="1" hangingPunct="1"/>
            <a:fld id="{BA8B497C-1160-4B7A-B5EA-8EE744AB3DB8}" type="slidenum">
              <a:rPr lang="en-US"/>
              <a:pPr eaLnBrk="1" hangingPunct="1"/>
              <a:t>61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Including working in joint project to create an online M tutorial.</a:t>
            </a:r>
          </a:p>
          <a:p>
            <a:pPr>
              <a:spcBef>
                <a:spcPct val="0"/>
              </a:spcBef>
            </a:pPr>
            <a:r>
              <a:rPr lang="en-US" smtClean="0"/>
              <a:t>The major problem that the M language has, is that young developers are not aware of it, and not enough people are learning it.</a:t>
            </a:r>
          </a:p>
          <a:p>
            <a:pPr>
              <a:spcBef>
                <a:spcPct val="0"/>
              </a:spcBef>
            </a:pPr>
            <a:r>
              <a:rPr lang="en-US" smtClean="0"/>
              <a:t>We are in the path of raising awareness about the importance and power of M, and it should become as popular and visible as MongoDB is today.</a:t>
            </a:r>
          </a:p>
        </p:txBody>
      </p:sp>
      <p:sp>
        <p:nvSpPr>
          <p:cNvPr id="870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1200">
                <a:solidFill>
                  <a:srgbClr val="000000"/>
                </a:solidFill>
                <a:latin typeface="Gill Sans" pitchFamily="64" charset="0"/>
                <a:ea typeface="ヒラギノ角ゴ ProN W3" pitchFamily="64" charset="-128"/>
                <a:sym typeface="Gill Sans" pitchFamily="64" charset="0"/>
              </a:defRPr>
            </a:lvl1pPr>
            <a:lvl2pPr marL="742950" indent="-285750" eaLnBrk="0" hangingPunct="0">
              <a:defRPr sz="1200">
                <a:solidFill>
                  <a:srgbClr val="000000"/>
                </a:solidFill>
                <a:latin typeface="Gill Sans" pitchFamily="64" charset="0"/>
                <a:ea typeface="ヒラギノ角ゴ ProN W3" pitchFamily="64" charset="-128"/>
                <a:sym typeface="Gill Sans" pitchFamily="64" charset="0"/>
              </a:defRPr>
            </a:lvl2pPr>
            <a:lvl3pPr marL="1143000" indent="-228600" eaLnBrk="0" hangingPunct="0">
              <a:defRPr sz="1200">
                <a:solidFill>
                  <a:srgbClr val="000000"/>
                </a:solidFill>
                <a:latin typeface="Gill Sans" pitchFamily="64" charset="0"/>
                <a:ea typeface="ヒラギノ角ゴ ProN W3" pitchFamily="64" charset="-128"/>
                <a:sym typeface="Gill Sans" pitchFamily="64" charset="0"/>
              </a:defRPr>
            </a:lvl3pPr>
            <a:lvl4pPr marL="1600200" indent="-228600" eaLnBrk="0" hangingPunct="0">
              <a:defRPr sz="1200">
                <a:solidFill>
                  <a:srgbClr val="000000"/>
                </a:solidFill>
                <a:latin typeface="Gill Sans" pitchFamily="64" charset="0"/>
                <a:ea typeface="ヒラギノ角ゴ ProN W3" pitchFamily="64" charset="-128"/>
                <a:sym typeface="Gill Sans" pitchFamily="64" charset="0"/>
              </a:defRPr>
            </a:lvl4pPr>
            <a:lvl5pPr marL="2057400" indent="-228600" eaLnBrk="0" hangingPunct="0">
              <a:defRPr sz="1200">
                <a:solidFill>
                  <a:srgbClr val="000000"/>
                </a:solidFill>
                <a:latin typeface="Gill Sans" pitchFamily="64" charset="0"/>
                <a:ea typeface="ヒラギノ角ゴ ProN W3" pitchFamily="64" charset="-128"/>
                <a:sym typeface="Gill Sans" pitchFamily="64" charset="0"/>
              </a:defRPr>
            </a:lvl5pPr>
            <a:lvl6pPr marL="25146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6pPr>
            <a:lvl7pPr marL="29718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7pPr>
            <a:lvl8pPr marL="34290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8pPr>
            <a:lvl9pPr marL="38862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9pPr>
          </a:lstStyle>
          <a:p>
            <a:pPr eaLnBrk="1" hangingPunct="1"/>
            <a:fld id="{35C3A868-C62F-4498-9447-3EBE34867529}" type="slidenum">
              <a:rPr lang="en-US"/>
              <a:pPr eaLnBrk="1" hangingPunct="1"/>
              <a:t>62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MUMPS should be known among the larger set of No SQL databases.</a:t>
            </a:r>
          </a:p>
        </p:txBody>
      </p:sp>
      <p:sp>
        <p:nvSpPr>
          <p:cNvPr id="880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1200">
                <a:solidFill>
                  <a:srgbClr val="000000"/>
                </a:solidFill>
                <a:latin typeface="Gill Sans" pitchFamily="64" charset="0"/>
                <a:ea typeface="ヒラギノ角ゴ ProN W3" pitchFamily="64" charset="-128"/>
                <a:sym typeface="Gill Sans" pitchFamily="64" charset="0"/>
              </a:defRPr>
            </a:lvl1pPr>
            <a:lvl2pPr marL="742950" indent="-285750" eaLnBrk="0" hangingPunct="0">
              <a:defRPr sz="1200">
                <a:solidFill>
                  <a:srgbClr val="000000"/>
                </a:solidFill>
                <a:latin typeface="Gill Sans" pitchFamily="64" charset="0"/>
                <a:ea typeface="ヒラギノ角ゴ ProN W3" pitchFamily="64" charset="-128"/>
                <a:sym typeface="Gill Sans" pitchFamily="64" charset="0"/>
              </a:defRPr>
            </a:lvl2pPr>
            <a:lvl3pPr marL="1143000" indent="-228600" eaLnBrk="0" hangingPunct="0">
              <a:defRPr sz="1200">
                <a:solidFill>
                  <a:srgbClr val="000000"/>
                </a:solidFill>
                <a:latin typeface="Gill Sans" pitchFamily="64" charset="0"/>
                <a:ea typeface="ヒラギノ角ゴ ProN W3" pitchFamily="64" charset="-128"/>
                <a:sym typeface="Gill Sans" pitchFamily="64" charset="0"/>
              </a:defRPr>
            </a:lvl3pPr>
            <a:lvl4pPr marL="1600200" indent="-228600" eaLnBrk="0" hangingPunct="0">
              <a:defRPr sz="1200">
                <a:solidFill>
                  <a:srgbClr val="000000"/>
                </a:solidFill>
                <a:latin typeface="Gill Sans" pitchFamily="64" charset="0"/>
                <a:ea typeface="ヒラギノ角ゴ ProN W3" pitchFamily="64" charset="-128"/>
                <a:sym typeface="Gill Sans" pitchFamily="64" charset="0"/>
              </a:defRPr>
            </a:lvl4pPr>
            <a:lvl5pPr marL="2057400" indent="-228600" eaLnBrk="0" hangingPunct="0">
              <a:defRPr sz="1200">
                <a:solidFill>
                  <a:srgbClr val="000000"/>
                </a:solidFill>
                <a:latin typeface="Gill Sans" pitchFamily="64" charset="0"/>
                <a:ea typeface="ヒラギノ角ゴ ProN W3" pitchFamily="64" charset="-128"/>
                <a:sym typeface="Gill Sans" pitchFamily="64" charset="0"/>
              </a:defRPr>
            </a:lvl5pPr>
            <a:lvl6pPr marL="25146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6pPr>
            <a:lvl7pPr marL="29718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7pPr>
            <a:lvl8pPr marL="34290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8pPr>
            <a:lvl9pPr marL="38862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9pPr>
          </a:lstStyle>
          <a:p>
            <a:pPr eaLnBrk="1" hangingPunct="1"/>
            <a:fld id="{9CDB883D-2382-4337-B5D2-AEA04FAE6E94}" type="slidenum">
              <a:rPr lang="en-US"/>
              <a:pPr eaLnBrk="1" hangingPunct="1"/>
              <a:t>63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VistA is also being used in education in other Universities.</a:t>
            </a:r>
          </a:p>
          <a:p>
            <a:pPr>
              <a:spcBef>
                <a:spcPct val="0"/>
              </a:spcBef>
            </a:pPr>
            <a:r>
              <a:rPr lang="en-US" smtClean="0"/>
              <a:t>We need more of this. A lot more of this.</a:t>
            </a:r>
          </a:p>
        </p:txBody>
      </p:sp>
      <p:sp>
        <p:nvSpPr>
          <p:cNvPr id="890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1200">
                <a:solidFill>
                  <a:srgbClr val="000000"/>
                </a:solidFill>
                <a:latin typeface="Gill Sans" pitchFamily="64" charset="0"/>
                <a:ea typeface="ヒラギノ角ゴ ProN W3" pitchFamily="64" charset="-128"/>
                <a:sym typeface="Gill Sans" pitchFamily="64" charset="0"/>
              </a:defRPr>
            </a:lvl1pPr>
            <a:lvl2pPr marL="742950" indent="-285750" eaLnBrk="0" hangingPunct="0">
              <a:defRPr sz="1200">
                <a:solidFill>
                  <a:srgbClr val="000000"/>
                </a:solidFill>
                <a:latin typeface="Gill Sans" pitchFamily="64" charset="0"/>
                <a:ea typeface="ヒラギノ角ゴ ProN W3" pitchFamily="64" charset="-128"/>
                <a:sym typeface="Gill Sans" pitchFamily="64" charset="0"/>
              </a:defRPr>
            </a:lvl2pPr>
            <a:lvl3pPr marL="1143000" indent="-228600" eaLnBrk="0" hangingPunct="0">
              <a:defRPr sz="1200">
                <a:solidFill>
                  <a:srgbClr val="000000"/>
                </a:solidFill>
                <a:latin typeface="Gill Sans" pitchFamily="64" charset="0"/>
                <a:ea typeface="ヒラギノ角ゴ ProN W3" pitchFamily="64" charset="-128"/>
                <a:sym typeface="Gill Sans" pitchFamily="64" charset="0"/>
              </a:defRPr>
            </a:lvl3pPr>
            <a:lvl4pPr marL="1600200" indent="-228600" eaLnBrk="0" hangingPunct="0">
              <a:defRPr sz="1200">
                <a:solidFill>
                  <a:srgbClr val="000000"/>
                </a:solidFill>
                <a:latin typeface="Gill Sans" pitchFamily="64" charset="0"/>
                <a:ea typeface="ヒラギノ角ゴ ProN W3" pitchFamily="64" charset="-128"/>
                <a:sym typeface="Gill Sans" pitchFamily="64" charset="0"/>
              </a:defRPr>
            </a:lvl4pPr>
            <a:lvl5pPr marL="2057400" indent="-228600" eaLnBrk="0" hangingPunct="0">
              <a:defRPr sz="1200">
                <a:solidFill>
                  <a:srgbClr val="000000"/>
                </a:solidFill>
                <a:latin typeface="Gill Sans" pitchFamily="64" charset="0"/>
                <a:ea typeface="ヒラギノ角ゴ ProN W3" pitchFamily="64" charset="-128"/>
                <a:sym typeface="Gill Sans" pitchFamily="64" charset="0"/>
              </a:defRPr>
            </a:lvl5pPr>
            <a:lvl6pPr marL="25146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6pPr>
            <a:lvl7pPr marL="29718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7pPr>
            <a:lvl8pPr marL="34290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8pPr>
            <a:lvl9pPr marL="38862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9pPr>
          </a:lstStyle>
          <a:p>
            <a:pPr eaLnBrk="1" hangingPunct="1"/>
            <a:fld id="{7EB148CD-BAF8-4E13-92C7-1F155BEA3519}" type="slidenum">
              <a:rPr lang="en-US"/>
              <a:pPr eaLnBrk="1" hangingPunct="1"/>
              <a:t>64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To make MUMPS and VistA highly accessible to a potential poll of new developers, we are introducing both as packages of widely popular Linux distributions.</a:t>
            </a:r>
          </a:p>
          <a:p>
            <a:pPr>
              <a:spcBef>
                <a:spcPct val="0"/>
              </a:spcBef>
            </a:pPr>
            <a:endParaRPr lang="en-US" smtClean="0"/>
          </a:p>
          <a:p>
            <a:pPr>
              <a:spcBef>
                <a:spcPct val="0"/>
              </a:spcBef>
            </a:pPr>
            <a:endParaRPr lang="en-US" smtClean="0"/>
          </a:p>
        </p:txBody>
      </p:sp>
      <p:sp>
        <p:nvSpPr>
          <p:cNvPr id="901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1200">
                <a:solidFill>
                  <a:srgbClr val="000000"/>
                </a:solidFill>
                <a:latin typeface="Gill Sans" pitchFamily="64" charset="0"/>
                <a:ea typeface="ヒラギノ角ゴ ProN W3" pitchFamily="64" charset="-128"/>
                <a:sym typeface="Gill Sans" pitchFamily="64" charset="0"/>
              </a:defRPr>
            </a:lvl1pPr>
            <a:lvl2pPr marL="742950" indent="-285750" eaLnBrk="0" hangingPunct="0">
              <a:defRPr sz="1200">
                <a:solidFill>
                  <a:srgbClr val="000000"/>
                </a:solidFill>
                <a:latin typeface="Gill Sans" pitchFamily="64" charset="0"/>
                <a:ea typeface="ヒラギノ角ゴ ProN W3" pitchFamily="64" charset="-128"/>
                <a:sym typeface="Gill Sans" pitchFamily="64" charset="0"/>
              </a:defRPr>
            </a:lvl2pPr>
            <a:lvl3pPr marL="1143000" indent="-228600" eaLnBrk="0" hangingPunct="0">
              <a:defRPr sz="1200">
                <a:solidFill>
                  <a:srgbClr val="000000"/>
                </a:solidFill>
                <a:latin typeface="Gill Sans" pitchFamily="64" charset="0"/>
                <a:ea typeface="ヒラギノ角ゴ ProN W3" pitchFamily="64" charset="-128"/>
                <a:sym typeface="Gill Sans" pitchFamily="64" charset="0"/>
              </a:defRPr>
            </a:lvl3pPr>
            <a:lvl4pPr marL="1600200" indent="-228600" eaLnBrk="0" hangingPunct="0">
              <a:defRPr sz="1200">
                <a:solidFill>
                  <a:srgbClr val="000000"/>
                </a:solidFill>
                <a:latin typeface="Gill Sans" pitchFamily="64" charset="0"/>
                <a:ea typeface="ヒラギノ角ゴ ProN W3" pitchFamily="64" charset="-128"/>
                <a:sym typeface="Gill Sans" pitchFamily="64" charset="0"/>
              </a:defRPr>
            </a:lvl4pPr>
            <a:lvl5pPr marL="2057400" indent="-228600" eaLnBrk="0" hangingPunct="0">
              <a:defRPr sz="1200">
                <a:solidFill>
                  <a:srgbClr val="000000"/>
                </a:solidFill>
                <a:latin typeface="Gill Sans" pitchFamily="64" charset="0"/>
                <a:ea typeface="ヒラギノ角ゴ ProN W3" pitchFamily="64" charset="-128"/>
                <a:sym typeface="Gill Sans" pitchFamily="64" charset="0"/>
              </a:defRPr>
            </a:lvl5pPr>
            <a:lvl6pPr marL="25146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6pPr>
            <a:lvl7pPr marL="29718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7pPr>
            <a:lvl8pPr marL="34290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8pPr>
            <a:lvl9pPr marL="38862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9pPr>
          </a:lstStyle>
          <a:p>
            <a:pPr eaLnBrk="1" hangingPunct="1"/>
            <a:fld id="{A1DCA15D-6F53-41FC-A7BF-00CA15D482C0}" type="slidenum">
              <a:rPr lang="en-US"/>
              <a:pPr eaLnBrk="1" hangingPunct="1"/>
              <a:t>65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In the past month we completed the packaging for Debian of fis-gtm, and open source implementation of MUMPS, as well as the packaging of VistA itself.</a:t>
            </a:r>
          </a:p>
          <a:p>
            <a:pPr>
              <a:spcBef>
                <a:spcPct val="0"/>
              </a:spcBef>
            </a:pPr>
            <a:r>
              <a:rPr lang="en-US" smtClean="0"/>
              <a:t>This is not the vehicle for you to start a deployment in a clinical facility. Instead, it is a vehicle to put MUMPS and VistA at the fingertips of any curious developer in Linux over the world.</a:t>
            </a:r>
          </a:p>
        </p:txBody>
      </p:sp>
      <p:sp>
        <p:nvSpPr>
          <p:cNvPr id="911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1200">
                <a:solidFill>
                  <a:srgbClr val="000000"/>
                </a:solidFill>
                <a:latin typeface="Gill Sans" pitchFamily="64" charset="0"/>
                <a:ea typeface="ヒラギノ角ゴ ProN W3" pitchFamily="64" charset="-128"/>
                <a:sym typeface="Gill Sans" pitchFamily="64" charset="0"/>
              </a:defRPr>
            </a:lvl1pPr>
            <a:lvl2pPr marL="742950" indent="-285750" eaLnBrk="0" hangingPunct="0">
              <a:defRPr sz="1200">
                <a:solidFill>
                  <a:srgbClr val="000000"/>
                </a:solidFill>
                <a:latin typeface="Gill Sans" pitchFamily="64" charset="0"/>
                <a:ea typeface="ヒラギノ角ゴ ProN W3" pitchFamily="64" charset="-128"/>
                <a:sym typeface="Gill Sans" pitchFamily="64" charset="0"/>
              </a:defRPr>
            </a:lvl2pPr>
            <a:lvl3pPr marL="1143000" indent="-228600" eaLnBrk="0" hangingPunct="0">
              <a:defRPr sz="1200">
                <a:solidFill>
                  <a:srgbClr val="000000"/>
                </a:solidFill>
                <a:latin typeface="Gill Sans" pitchFamily="64" charset="0"/>
                <a:ea typeface="ヒラギノ角ゴ ProN W3" pitchFamily="64" charset="-128"/>
                <a:sym typeface="Gill Sans" pitchFamily="64" charset="0"/>
              </a:defRPr>
            </a:lvl3pPr>
            <a:lvl4pPr marL="1600200" indent="-228600" eaLnBrk="0" hangingPunct="0">
              <a:defRPr sz="1200">
                <a:solidFill>
                  <a:srgbClr val="000000"/>
                </a:solidFill>
                <a:latin typeface="Gill Sans" pitchFamily="64" charset="0"/>
                <a:ea typeface="ヒラギノ角ゴ ProN W3" pitchFamily="64" charset="-128"/>
                <a:sym typeface="Gill Sans" pitchFamily="64" charset="0"/>
              </a:defRPr>
            </a:lvl4pPr>
            <a:lvl5pPr marL="2057400" indent="-228600" eaLnBrk="0" hangingPunct="0">
              <a:defRPr sz="1200">
                <a:solidFill>
                  <a:srgbClr val="000000"/>
                </a:solidFill>
                <a:latin typeface="Gill Sans" pitchFamily="64" charset="0"/>
                <a:ea typeface="ヒラギノ角ゴ ProN W3" pitchFamily="64" charset="-128"/>
                <a:sym typeface="Gill Sans" pitchFamily="64" charset="0"/>
              </a:defRPr>
            </a:lvl5pPr>
            <a:lvl6pPr marL="25146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6pPr>
            <a:lvl7pPr marL="29718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7pPr>
            <a:lvl8pPr marL="34290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8pPr>
            <a:lvl9pPr marL="38862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9pPr>
          </a:lstStyle>
          <a:p>
            <a:pPr eaLnBrk="1" hangingPunct="1"/>
            <a:fld id="{B5AD69D8-3D82-492F-B9D0-0F4595AA7015}" type="slidenum">
              <a:rPr lang="en-US"/>
              <a:pPr eaLnBrk="1" hangingPunct="1"/>
              <a:t>66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Soon you will be able to install VistA in your Debian Linux machine by typing this.</a:t>
            </a:r>
          </a:p>
          <a:p>
            <a:pPr>
              <a:spcBef>
                <a:spcPct val="0"/>
              </a:spcBef>
            </a:pPr>
            <a:endParaRPr lang="en-US" smtClean="0"/>
          </a:p>
        </p:txBody>
      </p:sp>
      <p:sp>
        <p:nvSpPr>
          <p:cNvPr id="921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1200">
                <a:solidFill>
                  <a:srgbClr val="000000"/>
                </a:solidFill>
                <a:latin typeface="Gill Sans" pitchFamily="64" charset="0"/>
                <a:ea typeface="ヒラギノ角ゴ ProN W3" pitchFamily="64" charset="-128"/>
                <a:sym typeface="Gill Sans" pitchFamily="64" charset="0"/>
              </a:defRPr>
            </a:lvl1pPr>
            <a:lvl2pPr marL="742950" indent="-285750" eaLnBrk="0" hangingPunct="0">
              <a:defRPr sz="1200">
                <a:solidFill>
                  <a:srgbClr val="000000"/>
                </a:solidFill>
                <a:latin typeface="Gill Sans" pitchFamily="64" charset="0"/>
                <a:ea typeface="ヒラギノ角ゴ ProN W3" pitchFamily="64" charset="-128"/>
                <a:sym typeface="Gill Sans" pitchFamily="64" charset="0"/>
              </a:defRPr>
            </a:lvl2pPr>
            <a:lvl3pPr marL="1143000" indent="-228600" eaLnBrk="0" hangingPunct="0">
              <a:defRPr sz="1200">
                <a:solidFill>
                  <a:srgbClr val="000000"/>
                </a:solidFill>
                <a:latin typeface="Gill Sans" pitchFamily="64" charset="0"/>
                <a:ea typeface="ヒラギノ角ゴ ProN W3" pitchFamily="64" charset="-128"/>
                <a:sym typeface="Gill Sans" pitchFamily="64" charset="0"/>
              </a:defRPr>
            </a:lvl3pPr>
            <a:lvl4pPr marL="1600200" indent="-228600" eaLnBrk="0" hangingPunct="0">
              <a:defRPr sz="1200">
                <a:solidFill>
                  <a:srgbClr val="000000"/>
                </a:solidFill>
                <a:latin typeface="Gill Sans" pitchFamily="64" charset="0"/>
                <a:ea typeface="ヒラギノ角ゴ ProN W3" pitchFamily="64" charset="-128"/>
                <a:sym typeface="Gill Sans" pitchFamily="64" charset="0"/>
              </a:defRPr>
            </a:lvl4pPr>
            <a:lvl5pPr marL="2057400" indent="-228600" eaLnBrk="0" hangingPunct="0">
              <a:defRPr sz="1200">
                <a:solidFill>
                  <a:srgbClr val="000000"/>
                </a:solidFill>
                <a:latin typeface="Gill Sans" pitchFamily="64" charset="0"/>
                <a:ea typeface="ヒラギノ角ゴ ProN W3" pitchFamily="64" charset="-128"/>
                <a:sym typeface="Gill Sans" pitchFamily="64" charset="0"/>
              </a:defRPr>
            </a:lvl5pPr>
            <a:lvl6pPr marL="25146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6pPr>
            <a:lvl7pPr marL="29718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7pPr>
            <a:lvl8pPr marL="34290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8pPr>
            <a:lvl9pPr marL="38862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9pPr>
          </a:lstStyle>
          <a:p>
            <a:pPr eaLnBrk="1" hangingPunct="1"/>
            <a:fld id="{EBCAF97A-4A98-47C7-B573-E620DE5B4F74}" type="slidenum">
              <a:rPr lang="en-US"/>
              <a:pPr eaLnBrk="1" hangingPunct="1"/>
              <a:t>67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By having a Debian package, it is just a matter of time for the GTM and VistA packages to be in other popular Linux Distributions such as MINT and Ubuntu, given that they are based on Debian.</a:t>
            </a:r>
          </a:p>
        </p:txBody>
      </p:sp>
      <p:sp>
        <p:nvSpPr>
          <p:cNvPr id="931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1200">
                <a:solidFill>
                  <a:srgbClr val="000000"/>
                </a:solidFill>
                <a:latin typeface="Gill Sans" pitchFamily="64" charset="0"/>
                <a:ea typeface="ヒラギノ角ゴ ProN W3" pitchFamily="64" charset="-128"/>
                <a:sym typeface="Gill Sans" pitchFamily="64" charset="0"/>
              </a:defRPr>
            </a:lvl1pPr>
            <a:lvl2pPr marL="742950" indent="-285750" eaLnBrk="0" hangingPunct="0">
              <a:defRPr sz="1200">
                <a:solidFill>
                  <a:srgbClr val="000000"/>
                </a:solidFill>
                <a:latin typeface="Gill Sans" pitchFamily="64" charset="0"/>
                <a:ea typeface="ヒラギノ角ゴ ProN W3" pitchFamily="64" charset="-128"/>
                <a:sym typeface="Gill Sans" pitchFamily="64" charset="0"/>
              </a:defRPr>
            </a:lvl2pPr>
            <a:lvl3pPr marL="1143000" indent="-228600" eaLnBrk="0" hangingPunct="0">
              <a:defRPr sz="1200">
                <a:solidFill>
                  <a:srgbClr val="000000"/>
                </a:solidFill>
                <a:latin typeface="Gill Sans" pitchFamily="64" charset="0"/>
                <a:ea typeface="ヒラギノ角ゴ ProN W3" pitchFamily="64" charset="-128"/>
                <a:sym typeface="Gill Sans" pitchFamily="64" charset="0"/>
              </a:defRPr>
            </a:lvl3pPr>
            <a:lvl4pPr marL="1600200" indent="-228600" eaLnBrk="0" hangingPunct="0">
              <a:defRPr sz="1200">
                <a:solidFill>
                  <a:srgbClr val="000000"/>
                </a:solidFill>
                <a:latin typeface="Gill Sans" pitchFamily="64" charset="0"/>
                <a:ea typeface="ヒラギノ角ゴ ProN W3" pitchFamily="64" charset="-128"/>
                <a:sym typeface="Gill Sans" pitchFamily="64" charset="0"/>
              </a:defRPr>
            </a:lvl4pPr>
            <a:lvl5pPr marL="2057400" indent="-228600" eaLnBrk="0" hangingPunct="0">
              <a:defRPr sz="1200">
                <a:solidFill>
                  <a:srgbClr val="000000"/>
                </a:solidFill>
                <a:latin typeface="Gill Sans" pitchFamily="64" charset="0"/>
                <a:ea typeface="ヒラギノ角ゴ ProN W3" pitchFamily="64" charset="-128"/>
                <a:sym typeface="Gill Sans" pitchFamily="64" charset="0"/>
              </a:defRPr>
            </a:lvl5pPr>
            <a:lvl6pPr marL="25146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6pPr>
            <a:lvl7pPr marL="29718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7pPr>
            <a:lvl8pPr marL="34290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8pPr>
            <a:lvl9pPr marL="38862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9pPr>
          </a:lstStyle>
          <a:p>
            <a:pPr eaLnBrk="1" hangingPunct="1"/>
            <a:fld id="{2BAD10B5-BCF7-4F65-B6E5-D9A159D3A2E9}" type="slidenum">
              <a:rPr lang="en-US"/>
              <a:pPr eaLnBrk="1" hangingPunct="1"/>
              <a:t>68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The software by itself is not enough. Software must be a living entity integrated with the community that maintains and develops it, and the community of customers of the software.</a:t>
            </a:r>
          </a:p>
          <a:p>
            <a:pPr>
              <a:spcBef>
                <a:spcPct val="0"/>
              </a:spcBef>
            </a:pPr>
            <a:endParaRPr lang="en-US" smtClean="0"/>
          </a:p>
        </p:txBody>
      </p:sp>
      <p:sp>
        <p:nvSpPr>
          <p:cNvPr id="942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1200">
                <a:solidFill>
                  <a:srgbClr val="000000"/>
                </a:solidFill>
                <a:latin typeface="Gill Sans" pitchFamily="64" charset="0"/>
                <a:ea typeface="ヒラギノ角ゴ ProN W3" pitchFamily="64" charset="-128"/>
                <a:sym typeface="Gill Sans" pitchFamily="64" charset="0"/>
              </a:defRPr>
            </a:lvl1pPr>
            <a:lvl2pPr marL="742950" indent="-285750" eaLnBrk="0" hangingPunct="0">
              <a:defRPr sz="1200">
                <a:solidFill>
                  <a:srgbClr val="000000"/>
                </a:solidFill>
                <a:latin typeface="Gill Sans" pitchFamily="64" charset="0"/>
                <a:ea typeface="ヒラギノ角ゴ ProN W3" pitchFamily="64" charset="-128"/>
                <a:sym typeface="Gill Sans" pitchFamily="64" charset="0"/>
              </a:defRPr>
            </a:lvl2pPr>
            <a:lvl3pPr marL="1143000" indent="-228600" eaLnBrk="0" hangingPunct="0">
              <a:defRPr sz="1200">
                <a:solidFill>
                  <a:srgbClr val="000000"/>
                </a:solidFill>
                <a:latin typeface="Gill Sans" pitchFamily="64" charset="0"/>
                <a:ea typeface="ヒラギノ角ゴ ProN W3" pitchFamily="64" charset="-128"/>
                <a:sym typeface="Gill Sans" pitchFamily="64" charset="0"/>
              </a:defRPr>
            </a:lvl3pPr>
            <a:lvl4pPr marL="1600200" indent="-228600" eaLnBrk="0" hangingPunct="0">
              <a:defRPr sz="1200">
                <a:solidFill>
                  <a:srgbClr val="000000"/>
                </a:solidFill>
                <a:latin typeface="Gill Sans" pitchFamily="64" charset="0"/>
                <a:ea typeface="ヒラギノ角ゴ ProN W3" pitchFamily="64" charset="-128"/>
                <a:sym typeface="Gill Sans" pitchFamily="64" charset="0"/>
              </a:defRPr>
            </a:lvl4pPr>
            <a:lvl5pPr marL="2057400" indent="-228600" eaLnBrk="0" hangingPunct="0">
              <a:defRPr sz="1200">
                <a:solidFill>
                  <a:srgbClr val="000000"/>
                </a:solidFill>
                <a:latin typeface="Gill Sans" pitchFamily="64" charset="0"/>
                <a:ea typeface="ヒラギノ角ゴ ProN W3" pitchFamily="64" charset="-128"/>
                <a:sym typeface="Gill Sans" pitchFamily="64" charset="0"/>
              </a:defRPr>
            </a:lvl5pPr>
            <a:lvl6pPr marL="25146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6pPr>
            <a:lvl7pPr marL="29718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7pPr>
            <a:lvl8pPr marL="34290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8pPr>
            <a:lvl9pPr marL="38862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9pPr>
          </a:lstStyle>
          <a:p>
            <a:pPr eaLnBrk="1" hangingPunct="1"/>
            <a:fld id="{0A055273-21C4-42C0-897B-90A84985D56C}" type="slidenum">
              <a:rPr lang="en-US"/>
              <a:pPr eaLnBrk="1" hangingPunct="1"/>
              <a:t>70</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The complexity of an HER is a reflection of the complexity of Healthcare</a:t>
            </a:r>
          </a:p>
        </p:txBody>
      </p:sp>
      <p:sp>
        <p:nvSpPr>
          <p:cNvPr id="593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1200">
                <a:solidFill>
                  <a:srgbClr val="000000"/>
                </a:solidFill>
                <a:latin typeface="Gill Sans" pitchFamily="64" charset="0"/>
                <a:ea typeface="ヒラギノ角ゴ ProN W3" pitchFamily="64" charset="-128"/>
                <a:sym typeface="Gill Sans" pitchFamily="64" charset="0"/>
              </a:defRPr>
            </a:lvl1pPr>
            <a:lvl2pPr marL="742950" indent="-285750" eaLnBrk="0" hangingPunct="0">
              <a:defRPr sz="1200">
                <a:solidFill>
                  <a:srgbClr val="000000"/>
                </a:solidFill>
                <a:latin typeface="Gill Sans" pitchFamily="64" charset="0"/>
                <a:ea typeface="ヒラギノ角ゴ ProN W3" pitchFamily="64" charset="-128"/>
                <a:sym typeface="Gill Sans" pitchFamily="64" charset="0"/>
              </a:defRPr>
            </a:lvl2pPr>
            <a:lvl3pPr marL="1143000" indent="-228600" eaLnBrk="0" hangingPunct="0">
              <a:defRPr sz="1200">
                <a:solidFill>
                  <a:srgbClr val="000000"/>
                </a:solidFill>
                <a:latin typeface="Gill Sans" pitchFamily="64" charset="0"/>
                <a:ea typeface="ヒラギノ角ゴ ProN W3" pitchFamily="64" charset="-128"/>
                <a:sym typeface="Gill Sans" pitchFamily="64" charset="0"/>
              </a:defRPr>
            </a:lvl3pPr>
            <a:lvl4pPr marL="1600200" indent="-228600" eaLnBrk="0" hangingPunct="0">
              <a:defRPr sz="1200">
                <a:solidFill>
                  <a:srgbClr val="000000"/>
                </a:solidFill>
                <a:latin typeface="Gill Sans" pitchFamily="64" charset="0"/>
                <a:ea typeface="ヒラギノ角ゴ ProN W3" pitchFamily="64" charset="-128"/>
                <a:sym typeface="Gill Sans" pitchFamily="64" charset="0"/>
              </a:defRPr>
            </a:lvl4pPr>
            <a:lvl5pPr marL="2057400" indent="-228600" eaLnBrk="0" hangingPunct="0">
              <a:defRPr sz="1200">
                <a:solidFill>
                  <a:srgbClr val="000000"/>
                </a:solidFill>
                <a:latin typeface="Gill Sans" pitchFamily="64" charset="0"/>
                <a:ea typeface="ヒラギノ角ゴ ProN W3" pitchFamily="64" charset="-128"/>
                <a:sym typeface="Gill Sans" pitchFamily="64" charset="0"/>
              </a:defRPr>
            </a:lvl5pPr>
            <a:lvl6pPr marL="25146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6pPr>
            <a:lvl7pPr marL="29718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7pPr>
            <a:lvl8pPr marL="34290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8pPr>
            <a:lvl9pPr marL="38862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9pPr>
          </a:lstStyle>
          <a:p>
            <a:pPr eaLnBrk="1" hangingPunct="1"/>
            <a:fld id="{BA6B064F-5EE3-4D30-9897-CA5912D70665}" type="slidenum">
              <a:rPr lang="en-US"/>
              <a:pPr eaLnBrk="1" hangingPunct="1"/>
              <a:t>33</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To make MUMPS and VistA highly accessible to a potential poll of new developers, we are introducing both as packages of widely popular Linux distributions.</a:t>
            </a:r>
          </a:p>
          <a:p>
            <a:pPr>
              <a:spcBef>
                <a:spcPct val="0"/>
              </a:spcBef>
            </a:pPr>
            <a:endParaRPr lang="en-US" smtClean="0"/>
          </a:p>
          <a:p>
            <a:pPr>
              <a:spcBef>
                <a:spcPct val="0"/>
              </a:spcBef>
            </a:pPr>
            <a:endParaRPr lang="en-US" smtClean="0"/>
          </a:p>
        </p:txBody>
      </p:sp>
      <p:sp>
        <p:nvSpPr>
          <p:cNvPr id="952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1200">
                <a:solidFill>
                  <a:srgbClr val="000000"/>
                </a:solidFill>
                <a:latin typeface="Gill Sans" pitchFamily="64" charset="0"/>
                <a:ea typeface="ヒラギノ角ゴ ProN W3" pitchFamily="64" charset="-128"/>
                <a:sym typeface="Gill Sans" pitchFamily="64" charset="0"/>
              </a:defRPr>
            </a:lvl1pPr>
            <a:lvl2pPr marL="742950" indent="-285750" eaLnBrk="0" hangingPunct="0">
              <a:defRPr sz="1200">
                <a:solidFill>
                  <a:srgbClr val="000000"/>
                </a:solidFill>
                <a:latin typeface="Gill Sans" pitchFamily="64" charset="0"/>
                <a:ea typeface="ヒラギノ角ゴ ProN W3" pitchFamily="64" charset="-128"/>
                <a:sym typeface="Gill Sans" pitchFamily="64" charset="0"/>
              </a:defRPr>
            </a:lvl2pPr>
            <a:lvl3pPr marL="1143000" indent="-228600" eaLnBrk="0" hangingPunct="0">
              <a:defRPr sz="1200">
                <a:solidFill>
                  <a:srgbClr val="000000"/>
                </a:solidFill>
                <a:latin typeface="Gill Sans" pitchFamily="64" charset="0"/>
                <a:ea typeface="ヒラギノ角ゴ ProN W3" pitchFamily="64" charset="-128"/>
                <a:sym typeface="Gill Sans" pitchFamily="64" charset="0"/>
              </a:defRPr>
            </a:lvl3pPr>
            <a:lvl4pPr marL="1600200" indent="-228600" eaLnBrk="0" hangingPunct="0">
              <a:defRPr sz="1200">
                <a:solidFill>
                  <a:srgbClr val="000000"/>
                </a:solidFill>
                <a:latin typeface="Gill Sans" pitchFamily="64" charset="0"/>
                <a:ea typeface="ヒラギノ角ゴ ProN W3" pitchFamily="64" charset="-128"/>
                <a:sym typeface="Gill Sans" pitchFamily="64" charset="0"/>
              </a:defRPr>
            </a:lvl4pPr>
            <a:lvl5pPr marL="2057400" indent="-228600" eaLnBrk="0" hangingPunct="0">
              <a:defRPr sz="1200">
                <a:solidFill>
                  <a:srgbClr val="000000"/>
                </a:solidFill>
                <a:latin typeface="Gill Sans" pitchFamily="64" charset="0"/>
                <a:ea typeface="ヒラギノ角ゴ ProN W3" pitchFamily="64" charset="-128"/>
                <a:sym typeface="Gill Sans" pitchFamily="64" charset="0"/>
              </a:defRPr>
            </a:lvl5pPr>
            <a:lvl6pPr marL="25146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6pPr>
            <a:lvl7pPr marL="29718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7pPr>
            <a:lvl8pPr marL="34290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8pPr>
            <a:lvl9pPr marL="38862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9pPr>
          </a:lstStyle>
          <a:p>
            <a:pPr eaLnBrk="1" hangingPunct="1"/>
            <a:fld id="{2B3A578D-D3F4-4EFF-88C5-3698994247AA}" type="slidenum">
              <a:rPr lang="en-US"/>
              <a:pPr eaLnBrk="1" hangingPunct="1"/>
              <a:t>71</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This leads to EHRs being large software systems</a:t>
            </a:r>
          </a:p>
        </p:txBody>
      </p:sp>
      <p:sp>
        <p:nvSpPr>
          <p:cNvPr id="604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1200">
                <a:solidFill>
                  <a:srgbClr val="000000"/>
                </a:solidFill>
                <a:latin typeface="Gill Sans" pitchFamily="64" charset="0"/>
                <a:ea typeface="ヒラギノ角ゴ ProN W3" pitchFamily="64" charset="-128"/>
                <a:sym typeface="Gill Sans" pitchFamily="64" charset="0"/>
              </a:defRPr>
            </a:lvl1pPr>
            <a:lvl2pPr marL="742950" indent="-285750" eaLnBrk="0" hangingPunct="0">
              <a:defRPr sz="1200">
                <a:solidFill>
                  <a:srgbClr val="000000"/>
                </a:solidFill>
                <a:latin typeface="Gill Sans" pitchFamily="64" charset="0"/>
                <a:ea typeface="ヒラギノ角ゴ ProN W3" pitchFamily="64" charset="-128"/>
                <a:sym typeface="Gill Sans" pitchFamily="64" charset="0"/>
              </a:defRPr>
            </a:lvl2pPr>
            <a:lvl3pPr marL="1143000" indent="-228600" eaLnBrk="0" hangingPunct="0">
              <a:defRPr sz="1200">
                <a:solidFill>
                  <a:srgbClr val="000000"/>
                </a:solidFill>
                <a:latin typeface="Gill Sans" pitchFamily="64" charset="0"/>
                <a:ea typeface="ヒラギノ角ゴ ProN W3" pitchFamily="64" charset="-128"/>
                <a:sym typeface="Gill Sans" pitchFamily="64" charset="0"/>
              </a:defRPr>
            </a:lvl3pPr>
            <a:lvl4pPr marL="1600200" indent="-228600" eaLnBrk="0" hangingPunct="0">
              <a:defRPr sz="1200">
                <a:solidFill>
                  <a:srgbClr val="000000"/>
                </a:solidFill>
                <a:latin typeface="Gill Sans" pitchFamily="64" charset="0"/>
                <a:ea typeface="ヒラギノ角ゴ ProN W3" pitchFamily="64" charset="-128"/>
                <a:sym typeface="Gill Sans" pitchFamily="64" charset="0"/>
              </a:defRPr>
            </a:lvl4pPr>
            <a:lvl5pPr marL="2057400" indent="-228600" eaLnBrk="0" hangingPunct="0">
              <a:defRPr sz="1200">
                <a:solidFill>
                  <a:srgbClr val="000000"/>
                </a:solidFill>
                <a:latin typeface="Gill Sans" pitchFamily="64" charset="0"/>
                <a:ea typeface="ヒラギノ角ゴ ProN W3" pitchFamily="64" charset="-128"/>
                <a:sym typeface="Gill Sans" pitchFamily="64" charset="0"/>
              </a:defRPr>
            </a:lvl5pPr>
            <a:lvl6pPr marL="25146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6pPr>
            <a:lvl7pPr marL="29718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7pPr>
            <a:lvl8pPr marL="34290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8pPr>
            <a:lvl9pPr marL="38862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9pPr>
          </a:lstStyle>
          <a:p>
            <a:pPr eaLnBrk="1" hangingPunct="1"/>
            <a:fld id="{5F957B28-9F03-49AB-8B08-987A9A257A16}" type="slidenum">
              <a:rPr lang="en-US"/>
              <a:pPr eaLnBrk="1" hangingPunct="1"/>
              <a:t>34</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That embed an enormous amount of knowledge about how healthcare is practiced</a:t>
            </a:r>
          </a:p>
        </p:txBody>
      </p:sp>
      <p:sp>
        <p:nvSpPr>
          <p:cNvPr id="614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1200">
                <a:solidFill>
                  <a:srgbClr val="000000"/>
                </a:solidFill>
                <a:latin typeface="Gill Sans" pitchFamily="64" charset="0"/>
                <a:ea typeface="ヒラギノ角ゴ ProN W3" pitchFamily="64" charset="-128"/>
                <a:sym typeface="Gill Sans" pitchFamily="64" charset="0"/>
              </a:defRPr>
            </a:lvl1pPr>
            <a:lvl2pPr marL="742950" indent="-285750" eaLnBrk="0" hangingPunct="0">
              <a:defRPr sz="1200">
                <a:solidFill>
                  <a:srgbClr val="000000"/>
                </a:solidFill>
                <a:latin typeface="Gill Sans" pitchFamily="64" charset="0"/>
                <a:ea typeface="ヒラギノ角ゴ ProN W3" pitchFamily="64" charset="-128"/>
                <a:sym typeface="Gill Sans" pitchFamily="64" charset="0"/>
              </a:defRPr>
            </a:lvl2pPr>
            <a:lvl3pPr marL="1143000" indent="-228600" eaLnBrk="0" hangingPunct="0">
              <a:defRPr sz="1200">
                <a:solidFill>
                  <a:srgbClr val="000000"/>
                </a:solidFill>
                <a:latin typeface="Gill Sans" pitchFamily="64" charset="0"/>
                <a:ea typeface="ヒラギノ角ゴ ProN W3" pitchFamily="64" charset="-128"/>
                <a:sym typeface="Gill Sans" pitchFamily="64" charset="0"/>
              </a:defRPr>
            </a:lvl3pPr>
            <a:lvl4pPr marL="1600200" indent="-228600" eaLnBrk="0" hangingPunct="0">
              <a:defRPr sz="1200">
                <a:solidFill>
                  <a:srgbClr val="000000"/>
                </a:solidFill>
                <a:latin typeface="Gill Sans" pitchFamily="64" charset="0"/>
                <a:ea typeface="ヒラギノ角ゴ ProN W3" pitchFamily="64" charset="-128"/>
                <a:sym typeface="Gill Sans" pitchFamily="64" charset="0"/>
              </a:defRPr>
            </a:lvl4pPr>
            <a:lvl5pPr marL="2057400" indent="-228600" eaLnBrk="0" hangingPunct="0">
              <a:defRPr sz="1200">
                <a:solidFill>
                  <a:srgbClr val="000000"/>
                </a:solidFill>
                <a:latin typeface="Gill Sans" pitchFamily="64" charset="0"/>
                <a:ea typeface="ヒラギノ角ゴ ProN W3" pitchFamily="64" charset="-128"/>
                <a:sym typeface="Gill Sans" pitchFamily="64" charset="0"/>
              </a:defRPr>
            </a:lvl5pPr>
            <a:lvl6pPr marL="25146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6pPr>
            <a:lvl7pPr marL="29718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7pPr>
            <a:lvl8pPr marL="34290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8pPr>
            <a:lvl9pPr marL="38862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9pPr>
          </a:lstStyle>
          <a:p>
            <a:pPr eaLnBrk="1" hangingPunct="1"/>
            <a:fld id="{29A185D7-70C5-44EB-97DA-AF9BE52B58FD}" type="slidenum">
              <a:rPr lang="en-US"/>
              <a:pPr eaLnBrk="1" hangingPunct="1"/>
              <a:t>35</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We need many brains to work together to understand, manage and improve an EHR system</a:t>
            </a:r>
          </a:p>
        </p:txBody>
      </p:sp>
      <p:sp>
        <p:nvSpPr>
          <p:cNvPr id="624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1200">
                <a:solidFill>
                  <a:srgbClr val="000000"/>
                </a:solidFill>
                <a:latin typeface="Gill Sans" pitchFamily="64" charset="0"/>
                <a:ea typeface="ヒラギノ角ゴ ProN W3" pitchFamily="64" charset="-128"/>
                <a:sym typeface="Gill Sans" pitchFamily="64" charset="0"/>
              </a:defRPr>
            </a:lvl1pPr>
            <a:lvl2pPr marL="742950" indent="-285750" eaLnBrk="0" hangingPunct="0">
              <a:defRPr sz="1200">
                <a:solidFill>
                  <a:srgbClr val="000000"/>
                </a:solidFill>
                <a:latin typeface="Gill Sans" pitchFamily="64" charset="0"/>
                <a:ea typeface="ヒラギノ角ゴ ProN W3" pitchFamily="64" charset="-128"/>
                <a:sym typeface="Gill Sans" pitchFamily="64" charset="0"/>
              </a:defRPr>
            </a:lvl2pPr>
            <a:lvl3pPr marL="1143000" indent="-228600" eaLnBrk="0" hangingPunct="0">
              <a:defRPr sz="1200">
                <a:solidFill>
                  <a:srgbClr val="000000"/>
                </a:solidFill>
                <a:latin typeface="Gill Sans" pitchFamily="64" charset="0"/>
                <a:ea typeface="ヒラギノ角ゴ ProN W3" pitchFamily="64" charset="-128"/>
                <a:sym typeface="Gill Sans" pitchFamily="64" charset="0"/>
              </a:defRPr>
            </a:lvl3pPr>
            <a:lvl4pPr marL="1600200" indent="-228600" eaLnBrk="0" hangingPunct="0">
              <a:defRPr sz="1200">
                <a:solidFill>
                  <a:srgbClr val="000000"/>
                </a:solidFill>
                <a:latin typeface="Gill Sans" pitchFamily="64" charset="0"/>
                <a:ea typeface="ヒラギノ角ゴ ProN W3" pitchFamily="64" charset="-128"/>
                <a:sym typeface="Gill Sans" pitchFamily="64" charset="0"/>
              </a:defRPr>
            </a:lvl4pPr>
            <a:lvl5pPr marL="2057400" indent="-228600" eaLnBrk="0" hangingPunct="0">
              <a:defRPr sz="1200">
                <a:solidFill>
                  <a:srgbClr val="000000"/>
                </a:solidFill>
                <a:latin typeface="Gill Sans" pitchFamily="64" charset="0"/>
                <a:ea typeface="ヒラギノ角ゴ ProN W3" pitchFamily="64" charset="-128"/>
                <a:sym typeface="Gill Sans" pitchFamily="64" charset="0"/>
              </a:defRPr>
            </a:lvl5pPr>
            <a:lvl6pPr marL="25146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6pPr>
            <a:lvl7pPr marL="29718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7pPr>
            <a:lvl8pPr marL="34290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8pPr>
            <a:lvl9pPr marL="38862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9pPr>
          </a:lstStyle>
          <a:p>
            <a:pPr eaLnBrk="1" hangingPunct="1"/>
            <a:fld id="{138D7034-5F29-439A-BEDC-D1B2E15FFB0A}" type="slidenum">
              <a:rPr lang="en-US"/>
              <a:pPr eaLnBrk="1" hangingPunct="1"/>
              <a:t>36</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You need geeks, hackers and engineers</a:t>
            </a:r>
          </a:p>
        </p:txBody>
      </p:sp>
      <p:sp>
        <p:nvSpPr>
          <p:cNvPr id="634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1200">
                <a:solidFill>
                  <a:srgbClr val="000000"/>
                </a:solidFill>
                <a:latin typeface="Gill Sans" pitchFamily="64" charset="0"/>
                <a:ea typeface="ヒラギノ角ゴ ProN W3" pitchFamily="64" charset="-128"/>
                <a:sym typeface="Gill Sans" pitchFamily="64" charset="0"/>
              </a:defRPr>
            </a:lvl1pPr>
            <a:lvl2pPr marL="742950" indent="-285750" eaLnBrk="0" hangingPunct="0">
              <a:defRPr sz="1200">
                <a:solidFill>
                  <a:srgbClr val="000000"/>
                </a:solidFill>
                <a:latin typeface="Gill Sans" pitchFamily="64" charset="0"/>
                <a:ea typeface="ヒラギノ角ゴ ProN W3" pitchFamily="64" charset="-128"/>
                <a:sym typeface="Gill Sans" pitchFamily="64" charset="0"/>
              </a:defRPr>
            </a:lvl2pPr>
            <a:lvl3pPr marL="1143000" indent="-228600" eaLnBrk="0" hangingPunct="0">
              <a:defRPr sz="1200">
                <a:solidFill>
                  <a:srgbClr val="000000"/>
                </a:solidFill>
                <a:latin typeface="Gill Sans" pitchFamily="64" charset="0"/>
                <a:ea typeface="ヒラギノ角ゴ ProN W3" pitchFamily="64" charset="-128"/>
                <a:sym typeface="Gill Sans" pitchFamily="64" charset="0"/>
              </a:defRPr>
            </a:lvl3pPr>
            <a:lvl4pPr marL="1600200" indent="-228600" eaLnBrk="0" hangingPunct="0">
              <a:defRPr sz="1200">
                <a:solidFill>
                  <a:srgbClr val="000000"/>
                </a:solidFill>
                <a:latin typeface="Gill Sans" pitchFamily="64" charset="0"/>
                <a:ea typeface="ヒラギノ角ゴ ProN W3" pitchFamily="64" charset="-128"/>
                <a:sym typeface="Gill Sans" pitchFamily="64" charset="0"/>
              </a:defRPr>
            </a:lvl4pPr>
            <a:lvl5pPr marL="2057400" indent="-228600" eaLnBrk="0" hangingPunct="0">
              <a:defRPr sz="1200">
                <a:solidFill>
                  <a:srgbClr val="000000"/>
                </a:solidFill>
                <a:latin typeface="Gill Sans" pitchFamily="64" charset="0"/>
                <a:ea typeface="ヒラギノ角ゴ ProN W3" pitchFamily="64" charset="-128"/>
                <a:sym typeface="Gill Sans" pitchFamily="64" charset="0"/>
              </a:defRPr>
            </a:lvl5pPr>
            <a:lvl6pPr marL="25146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6pPr>
            <a:lvl7pPr marL="29718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7pPr>
            <a:lvl8pPr marL="34290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8pPr>
            <a:lvl9pPr marL="38862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9pPr>
          </a:lstStyle>
          <a:p>
            <a:pPr eaLnBrk="1" hangingPunct="1"/>
            <a:fld id="{F83AE660-7414-4AAB-9D41-0F657BFB7744}" type="slidenum">
              <a:rPr lang="en-US"/>
              <a:pPr eaLnBrk="1" hangingPunct="1"/>
              <a:t>37</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Doctors, surgeons, anesthesiologists</a:t>
            </a:r>
          </a:p>
        </p:txBody>
      </p:sp>
      <p:sp>
        <p:nvSpPr>
          <p:cNvPr id="645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1200">
                <a:solidFill>
                  <a:srgbClr val="000000"/>
                </a:solidFill>
                <a:latin typeface="Gill Sans" pitchFamily="64" charset="0"/>
                <a:ea typeface="ヒラギノ角ゴ ProN W3" pitchFamily="64" charset="-128"/>
                <a:sym typeface="Gill Sans" pitchFamily="64" charset="0"/>
              </a:defRPr>
            </a:lvl1pPr>
            <a:lvl2pPr marL="742950" indent="-285750" eaLnBrk="0" hangingPunct="0">
              <a:defRPr sz="1200">
                <a:solidFill>
                  <a:srgbClr val="000000"/>
                </a:solidFill>
                <a:latin typeface="Gill Sans" pitchFamily="64" charset="0"/>
                <a:ea typeface="ヒラギノ角ゴ ProN W3" pitchFamily="64" charset="-128"/>
                <a:sym typeface="Gill Sans" pitchFamily="64" charset="0"/>
              </a:defRPr>
            </a:lvl2pPr>
            <a:lvl3pPr marL="1143000" indent="-228600" eaLnBrk="0" hangingPunct="0">
              <a:defRPr sz="1200">
                <a:solidFill>
                  <a:srgbClr val="000000"/>
                </a:solidFill>
                <a:latin typeface="Gill Sans" pitchFamily="64" charset="0"/>
                <a:ea typeface="ヒラギノ角ゴ ProN W3" pitchFamily="64" charset="-128"/>
                <a:sym typeface="Gill Sans" pitchFamily="64" charset="0"/>
              </a:defRPr>
            </a:lvl3pPr>
            <a:lvl4pPr marL="1600200" indent="-228600" eaLnBrk="0" hangingPunct="0">
              <a:defRPr sz="1200">
                <a:solidFill>
                  <a:srgbClr val="000000"/>
                </a:solidFill>
                <a:latin typeface="Gill Sans" pitchFamily="64" charset="0"/>
                <a:ea typeface="ヒラギノ角ゴ ProN W3" pitchFamily="64" charset="-128"/>
                <a:sym typeface="Gill Sans" pitchFamily="64" charset="0"/>
              </a:defRPr>
            </a:lvl4pPr>
            <a:lvl5pPr marL="2057400" indent="-228600" eaLnBrk="0" hangingPunct="0">
              <a:defRPr sz="1200">
                <a:solidFill>
                  <a:srgbClr val="000000"/>
                </a:solidFill>
                <a:latin typeface="Gill Sans" pitchFamily="64" charset="0"/>
                <a:ea typeface="ヒラギノ角ゴ ProN W3" pitchFamily="64" charset="-128"/>
                <a:sym typeface="Gill Sans" pitchFamily="64" charset="0"/>
              </a:defRPr>
            </a:lvl5pPr>
            <a:lvl6pPr marL="25146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6pPr>
            <a:lvl7pPr marL="29718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7pPr>
            <a:lvl8pPr marL="34290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8pPr>
            <a:lvl9pPr marL="38862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9pPr>
          </a:lstStyle>
          <a:p>
            <a:pPr eaLnBrk="1" hangingPunct="1"/>
            <a:fld id="{F19FB493-FA43-4879-A0E0-1FB33FF630EF}" type="slidenum">
              <a:rPr lang="en-US"/>
              <a:pPr eaLnBrk="1" hangingPunct="1"/>
              <a:t>38</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28800" y="4261303"/>
            <a:ext cx="20726400" cy="2940050"/>
          </a:xfrm>
        </p:spPr>
        <p:txBody>
          <a:bodyPr/>
          <a:lstStyle/>
          <a:p>
            <a:r>
              <a:rPr lang="en-US" smtClean="0"/>
              <a:t>Click to edit Master title style</a:t>
            </a:r>
            <a:endParaRPr lang="en-US"/>
          </a:p>
        </p:txBody>
      </p:sp>
      <p:sp>
        <p:nvSpPr>
          <p:cNvPr id="3" name="Subtitle 2"/>
          <p:cNvSpPr>
            <a:spLocks noGrp="1"/>
          </p:cNvSpPr>
          <p:nvPr>
            <p:ph type="subTitle" idx="1"/>
          </p:nvPr>
        </p:nvSpPr>
        <p:spPr>
          <a:xfrm>
            <a:off x="3657600" y="7772400"/>
            <a:ext cx="17068800" cy="3505200"/>
          </a:xfrm>
        </p:spPr>
        <p:txBody>
          <a:bodyPr/>
          <a:lstStyle>
            <a:lvl1pPr marL="0" indent="0" algn="ctr">
              <a:buNone/>
              <a:defRPr/>
            </a:lvl1pPr>
            <a:lvl2pPr marL="455038" indent="0" algn="ctr">
              <a:buNone/>
              <a:defRPr/>
            </a:lvl2pPr>
            <a:lvl3pPr marL="910035" indent="0" algn="ctr">
              <a:buNone/>
              <a:defRPr/>
            </a:lvl3pPr>
            <a:lvl4pPr marL="1364615" indent="0" algn="ctr">
              <a:buNone/>
              <a:defRPr/>
            </a:lvl4pPr>
            <a:lvl5pPr marL="1819612" indent="0" algn="ctr">
              <a:buNone/>
              <a:defRPr/>
            </a:lvl5pPr>
            <a:lvl6pPr marL="2274650" indent="0" algn="ctr">
              <a:buNone/>
              <a:defRPr/>
            </a:lvl6pPr>
            <a:lvl7pPr marL="2729659" indent="0" algn="ctr">
              <a:buNone/>
              <a:defRPr/>
            </a:lvl7pPr>
            <a:lvl8pPr marL="3184589" indent="0" algn="ctr">
              <a:buNone/>
              <a:defRPr/>
            </a:lvl8pPr>
            <a:lvl9pPr marL="3639246"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620525856"/>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7612196"/>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0031077" y="0"/>
            <a:ext cx="3832224" cy="13716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534590" y="0"/>
            <a:ext cx="11344275" cy="13716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9278283"/>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28800" y="4261303"/>
            <a:ext cx="20726400" cy="2940050"/>
          </a:xfrm>
        </p:spPr>
        <p:txBody>
          <a:bodyPr/>
          <a:lstStyle/>
          <a:p>
            <a:r>
              <a:rPr lang="en-US" smtClean="0"/>
              <a:t>Click to edit Master title style</a:t>
            </a:r>
            <a:endParaRPr lang="en-US"/>
          </a:p>
        </p:txBody>
      </p:sp>
      <p:sp>
        <p:nvSpPr>
          <p:cNvPr id="3" name="Subtitle 2"/>
          <p:cNvSpPr>
            <a:spLocks noGrp="1"/>
          </p:cNvSpPr>
          <p:nvPr>
            <p:ph type="subTitle" idx="1"/>
          </p:nvPr>
        </p:nvSpPr>
        <p:spPr>
          <a:xfrm>
            <a:off x="3657600" y="7772400"/>
            <a:ext cx="17068800" cy="3505200"/>
          </a:xfrm>
        </p:spPr>
        <p:txBody>
          <a:bodyPr/>
          <a:lstStyle>
            <a:lvl1pPr marL="0" indent="0" algn="ctr">
              <a:buNone/>
              <a:defRPr/>
            </a:lvl1pPr>
            <a:lvl2pPr marL="455038" indent="0" algn="ctr">
              <a:buNone/>
              <a:defRPr/>
            </a:lvl2pPr>
            <a:lvl3pPr marL="910035" indent="0" algn="ctr">
              <a:buNone/>
              <a:defRPr/>
            </a:lvl3pPr>
            <a:lvl4pPr marL="1364615" indent="0" algn="ctr">
              <a:buNone/>
              <a:defRPr/>
            </a:lvl4pPr>
            <a:lvl5pPr marL="1819612" indent="0" algn="ctr">
              <a:buNone/>
              <a:defRPr/>
            </a:lvl5pPr>
            <a:lvl6pPr marL="2274650" indent="0" algn="ctr">
              <a:buNone/>
              <a:defRPr/>
            </a:lvl6pPr>
            <a:lvl7pPr marL="2729659" indent="0" algn="ctr">
              <a:buNone/>
              <a:defRPr/>
            </a:lvl7pPr>
            <a:lvl8pPr marL="3184589" indent="0" algn="ctr">
              <a:buNone/>
              <a:defRPr/>
            </a:lvl8pPr>
            <a:lvl9pPr marL="3639246"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354736859"/>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69886622"/>
      </p:ext>
    </p:extLst>
  </p:cSld>
  <p:clrMapOvr>
    <a:masterClrMapping/>
  </p:clrMapOvr>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25637" y="8814253"/>
            <a:ext cx="20726400" cy="27241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925637" y="5813424"/>
            <a:ext cx="20726400" cy="3000376"/>
          </a:xfrm>
        </p:spPr>
        <p:txBody>
          <a:bodyPr anchor="b"/>
          <a:lstStyle>
            <a:lvl1pPr marL="0" indent="0">
              <a:buNone/>
              <a:defRPr sz="1900"/>
            </a:lvl1pPr>
            <a:lvl2pPr marL="455038" indent="0">
              <a:buNone/>
              <a:defRPr sz="1900"/>
            </a:lvl2pPr>
            <a:lvl3pPr marL="910035" indent="0">
              <a:buNone/>
              <a:defRPr sz="1700"/>
            </a:lvl3pPr>
            <a:lvl4pPr marL="1364615" indent="0">
              <a:buNone/>
              <a:defRPr sz="1400"/>
            </a:lvl4pPr>
            <a:lvl5pPr marL="1819612" indent="0">
              <a:buNone/>
              <a:defRPr sz="1400"/>
            </a:lvl5pPr>
            <a:lvl6pPr marL="2274650" indent="0">
              <a:buNone/>
              <a:defRPr sz="1400"/>
            </a:lvl6pPr>
            <a:lvl7pPr marL="2729659" indent="0">
              <a:buNone/>
              <a:defRPr sz="1400"/>
            </a:lvl7pPr>
            <a:lvl8pPr marL="3184589" indent="0">
              <a:buNone/>
              <a:defRPr sz="1400"/>
            </a:lvl8pPr>
            <a:lvl9pPr marL="3639246" indent="0">
              <a:buNone/>
              <a:defRPr sz="1400"/>
            </a:lvl9pPr>
          </a:lstStyle>
          <a:p>
            <a:pPr lvl="0"/>
            <a:r>
              <a:rPr lang="en-US" smtClean="0"/>
              <a:t>Click to edit Master text styles</a:t>
            </a:r>
          </a:p>
        </p:txBody>
      </p:sp>
    </p:spTree>
    <p:extLst>
      <p:ext uri="{BB962C8B-B14F-4D97-AF65-F5344CB8AC3E}">
        <p14:creationId xmlns:p14="http://schemas.microsoft.com/office/powerpoint/2010/main" val="2390593845"/>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23899" y="1816100"/>
            <a:ext cx="11417301" cy="11899900"/>
          </a:xfrm>
        </p:spPr>
        <p:txBody>
          <a:bodyPr/>
          <a:lstStyle>
            <a:lvl1pPr>
              <a:defRPr sz="2900"/>
            </a:lvl1pPr>
            <a:lvl2pPr>
              <a:defRPr sz="2400"/>
            </a:lvl2pPr>
            <a:lvl3pPr>
              <a:defRPr sz="19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2293600" y="1816100"/>
            <a:ext cx="11417301" cy="11899900"/>
          </a:xfrm>
        </p:spPr>
        <p:txBody>
          <a:bodyPr/>
          <a:lstStyle>
            <a:lvl1pPr>
              <a:defRPr sz="2900"/>
            </a:lvl1pPr>
            <a:lvl2pPr>
              <a:defRPr sz="2400"/>
            </a:lvl2pPr>
            <a:lvl3pPr>
              <a:defRPr sz="19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25300391"/>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6"/>
            <a:ext cx="21945600" cy="2286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219200" y="3070225"/>
            <a:ext cx="10774363" cy="1279526"/>
          </a:xfrm>
        </p:spPr>
        <p:txBody>
          <a:bodyPr anchor="b"/>
          <a:lstStyle>
            <a:lvl1pPr marL="0" indent="0">
              <a:buNone/>
              <a:defRPr sz="2400" b="1"/>
            </a:lvl1pPr>
            <a:lvl2pPr marL="455038" indent="0">
              <a:buNone/>
              <a:defRPr sz="1900" b="1"/>
            </a:lvl2pPr>
            <a:lvl3pPr marL="910035" indent="0">
              <a:buNone/>
              <a:defRPr sz="1900" b="1"/>
            </a:lvl3pPr>
            <a:lvl4pPr marL="1364615" indent="0">
              <a:buNone/>
              <a:defRPr sz="1700" b="1"/>
            </a:lvl4pPr>
            <a:lvl5pPr marL="1819612" indent="0">
              <a:buNone/>
              <a:defRPr sz="1700" b="1"/>
            </a:lvl5pPr>
            <a:lvl6pPr marL="2274650" indent="0">
              <a:buNone/>
              <a:defRPr sz="1700" b="1"/>
            </a:lvl6pPr>
            <a:lvl7pPr marL="2729659" indent="0">
              <a:buNone/>
              <a:defRPr sz="1700" b="1"/>
            </a:lvl7pPr>
            <a:lvl8pPr marL="3184589" indent="0">
              <a:buNone/>
              <a:defRPr sz="1700" b="1"/>
            </a:lvl8pPr>
            <a:lvl9pPr marL="3639246" indent="0">
              <a:buNone/>
              <a:defRPr sz="1700" b="1"/>
            </a:lvl9pPr>
          </a:lstStyle>
          <a:p>
            <a:pPr lvl="0"/>
            <a:r>
              <a:rPr lang="en-US" smtClean="0"/>
              <a:t>Click to edit Master text styles</a:t>
            </a:r>
          </a:p>
        </p:txBody>
      </p:sp>
      <p:sp>
        <p:nvSpPr>
          <p:cNvPr id="4" name="Content Placeholder 3"/>
          <p:cNvSpPr>
            <a:spLocks noGrp="1"/>
          </p:cNvSpPr>
          <p:nvPr>
            <p:ph sz="half" idx="2"/>
          </p:nvPr>
        </p:nvSpPr>
        <p:spPr>
          <a:xfrm>
            <a:off x="1219200" y="4349750"/>
            <a:ext cx="10774363" cy="7902576"/>
          </a:xfrm>
        </p:spPr>
        <p:txBody>
          <a:bodyPr/>
          <a:lstStyle>
            <a:lvl1pPr>
              <a:defRPr sz="2400"/>
            </a:lvl1pPr>
            <a:lvl2pPr>
              <a:defRPr sz="1900"/>
            </a:lvl2pPr>
            <a:lvl3pPr>
              <a:defRPr sz="1900"/>
            </a:lvl3pPr>
            <a:lvl4pPr>
              <a:defRPr sz="1700"/>
            </a:lvl4pPr>
            <a:lvl5pPr>
              <a:defRPr sz="1700"/>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2387264" y="3070225"/>
            <a:ext cx="10777536" cy="1279526"/>
          </a:xfrm>
        </p:spPr>
        <p:txBody>
          <a:bodyPr anchor="b"/>
          <a:lstStyle>
            <a:lvl1pPr marL="0" indent="0">
              <a:buNone/>
              <a:defRPr sz="2400" b="1"/>
            </a:lvl1pPr>
            <a:lvl2pPr marL="455038" indent="0">
              <a:buNone/>
              <a:defRPr sz="1900" b="1"/>
            </a:lvl2pPr>
            <a:lvl3pPr marL="910035" indent="0">
              <a:buNone/>
              <a:defRPr sz="1900" b="1"/>
            </a:lvl3pPr>
            <a:lvl4pPr marL="1364615" indent="0">
              <a:buNone/>
              <a:defRPr sz="1700" b="1"/>
            </a:lvl4pPr>
            <a:lvl5pPr marL="1819612" indent="0">
              <a:buNone/>
              <a:defRPr sz="1700" b="1"/>
            </a:lvl5pPr>
            <a:lvl6pPr marL="2274650" indent="0">
              <a:buNone/>
              <a:defRPr sz="1700" b="1"/>
            </a:lvl6pPr>
            <a:lvl7pPr marL="2729659" indent="0">
              <a:buNone/>
              <a:defRPr sz="1700" b="1"/>
            </a:lvl7pPr>
            <a:lvl8pPr marL="3184589" indent="0">
              <a:buNone/>
              <a:defRPr sz="1700" b="1"/>
            </a:lvl8pPr>
            <a:lvl9pPr marL="3639246" indent="0">
              <a:buNone/>
              <a:defRPr sz="1700" b="1"/>
            </a:lvl9pPr>
          </a:lstStyle>
          <a:p>
            <a:pPr lvl="0"/>
            <a:r>
              <a:rPr lang="en-US" smtClean="0"/>
              <a:t>Click to edit Master text styles</a:t>
            </a:r>
          </a:p>
        </p:txBody>
      </p:sp>
      <p:sp>
        <p:nvSpPr>
          <p:cNvPr id="6" name="Content Placeholder 5"/>
          <p:cNvSpPr>
            <a:spLocks noGrp="1"/>
          </p:cNvSpPr>
          <p:nvPr>
            <p:ph sz="quarter" idx="4"/>
          </p:nvPr>
        </p:nvSpPr>
        <p:spPr>
          <a:xfrm>
            <a:off x="12387264" y="4349750"/>
            <a:ext cx="10777536" cy="7902576"/>
          </a:xfrm>
        </p:spPr>
        <p:txBody>
          <a:bodyPr/>
          <a:lstStyle>
            <a:lvl1pPr>
              <a:defRPr sz="2400"/>
            </a:lvl1pPr>
            <a:lvl2pPr>
              <a:defRPr sz="1900"/>
            </a:lvl2pPr>
            <a:lvl3pPr>
              <a:defRPr sz="1900"/>
            </a:lvl3pPr>
            <a:lvl4pPr>
              <a:defRPr sz="1700"/>
            </a:lvl4pPr>
            <a:lvl5pPr>
              <a:defRPr sz="1700"/>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21200537"/>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30639489"/>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85696504"/>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6100"/>
            <a:ext cx="8021637" cy="2324100"/>
          </a:xfrm>
        </p:spPr>
        <p:txBody>
          <a:bodyPr anchor="b"/>
          <a:lstStyle>
            <a:lvl1pPr algn="l">
              <a:defRPr sz="1900" b="1"/>
            </a:lvl1pPr>
          </a:lstStyle>
          <a:p>
            <a:r>
              <a:rPr lang="en-US" smtClean="0"/>
              <a:t>Click to edit Master title style</a:t>
            </a:r>
            <a:endParaRPr lang="en-US"/>
          </a:p>
        </p:txBody>
      </p:sp>
      <p:sp>
        <p:nvSpPr>
          <p:cNvPr id="3" name="Content Placeholder 2"/>
          <p:cNvSpPr>
            <a:spLocks noGrp="1"/>
          </p:cNvSpPr>
          <p:nvPr>
            <p:ph idx="1"/>
          </p:nvPr>
        </p:nvSpPr>
        <p:spPr>
          <a:xfrm>
            <a:off x="9532939" y="546553"/>
            <a:ext cx="13631861" cy="11706226"/>
          </a:xfrm>
        </p:spPr>
        <p:txBody>
          <a:bodyPr/>
          <a:lstStyle>
            <a:lvl1pPr>
              <a:defRPr sz="3100"/>
            </a:lvl1pPr>
            <a:lvl2pPr>
              <a:defRPr sz="2900"/>
            </a:lvl2pPr>
            <a:lvl3pPr>
              <a:defRPr sz="24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19200" y="2870207"/>
            <a:ext cx="8021637" cy="9382126"/>
          </a:xfrm>
        </p:spPr>
        <p:txBody>
          <a:bodyPr/>
          <a:lstStyle>
            <a:lvl1pPr marL="0" indent="0">
              <a:buNone/>
              <a:defRPr sz="1400"/>
            </a:lvl1pPr>
            <a:lvl2pPr marL="455038" indent="0">
              <a:buNone/>
              <a:defRPr sz="1200"/>
            </a:lvl2pPr>
            <a:lvl3pPr marL="910035" indent="0">
              <a:buNone/>
              <a:defRPr sz="1000"/>
            </a:lvl3pPr>
            <a:lvl4pPr marL="1364615" indent="0">
              <a:buNone/>
              <a:defRPr sz="1000"/>
            </a:lvl4pPr>
            <a:lvl5pPr marL="1819612" indent="0">
              <a:buNone/>
              <a:defRPr sz="1000"/>
            </a:lvl5pPr>
            <a:lvl6pPr marL="2274650" indent="0">
              <a:buNone/>
              <a:defRPr sz="1000"/>
            </a:lvl6pPr>
            <a:lvl7pPr marL="2729659" indent="0">
              <a:buNone/>
              <a:defRPr sz="1000"/>
            </a:lvl7pPr>
            <a:lvl8pPr marL="3184589" indent="0">
              <a:buNone/>
              <a:defRPr sz="1000"/>
            </a:lvl8pPr>
            <a:lvl9pPr marL="3639246" indent="0">
              <a:buNone/>
              <a:defRPr sz="1000"/>
            </a:lvl9pPr>
          </a:lstStyle>
          <a:p>
            <a:pPr lvl="0"/>
            <a:r>
              <a:rPr lang="en-US" smtClean="0"/>
              <a:t>Click to edit Master text styles</a:t>
            </a:r>
          </a:p>
        </p:txBody>
      </p:sp>
    </p:spTree>
    <p:extLst>
      <p:ext uri="{BB962C8B-B14F-4D97-AF65-F5344CB8AC3E}">
        <p14:creationId xmlns:p14="http://schemas.microsoft.com/office/powerpoint/2010/main" val="80415251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47590827"/>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79963" y="9601200"/>
            <a:ext cx="14630400" cy="1133476"/>
          </a:xfrm>
        </p:spPr>
        <p:txBody>
          <a:bodyPr anchor="b"/>
          <a:lstStyle>
            <a:lvl1pPr algn="l">
              <a:defRPr sz="1900" b="1"/>
            </a:lvl1pPr>
          </a:lstStyle>
          <a:p>
            <a:r>
              <a:rPr lang="en-US" smtClean="0"/>
              <a:t>Click to edit Master title style</a:t>
            </a:r>
            <a:endParaRPr lang="en-US"/>
          </a:p>
        </p:txBody>
      </p:sp>
      <p:sp>
        <p:nvSpPr>
          <p:cNvPr id="3" name="Picture Placeholder 2"/>
          <p:cNvSpPr>
            <a:spLocks noGrp="1"/>
          </p:cNvSpPr>
          <p:nvPr>
            <p:ph type="pic" idx="1"/>
          </p:nvPr>
        </p:nvSpPr>
        <p:spPr>
          <a:xfrm>
            <a:off x="4779963" y="1225550"/>
            <a:ext cx="14630400" cy="8229600"/>
          </a:xfrm>
        </p:spPr>
        <p:txBody>
          <a:bodyPr/>
          <a:lstStyle>
            <a:lvl1pPr marL="0" indent="0">
              <a:buNone/>
              <a:defRPr sz="3100"/>
            </a:lvl1pPr>
            <a:lvl2pPr marL="455038" indent="0">
              <a:buNone/>
              <a:defRPr sz="2900"/>
            </a:lvl2pPr>
            <a:lvl3pPr marL="910035" indent="0">
              <a:buNone/>
              <a:defRPr sz="2400"/>
            </a:lvl3pPr>
            <a:lvl4pPr marL="1364615" indent="0">
              <a:buNone/>
              <a:defRPr sz="1900"/>
            </a:lvl4pPr>
            <a:lvl5pPr marL="1819612" indent="0">
              <a:buNone/>
              <a:defRPr sz="1900"/>
            </a:lvl5pPr>
            <a:lvl6pPr marL="2274650" indent="0">
              <a:buNone/>
              <a:defRPr sz="1900"/>
            </a:lvl6pPr>
            <a:lvl7pPr marL="2729659" indent="0">
              <a:buNone/>
              <a:defRPr sz="1900"/>
            </a:lvl7pPr>
            <a:lvl8pPr marL="3184589" indent="0">
              <a:buNone/>
              <a:defRPr sz="1900"/>
            </a:lvl8pPr>
            <a:lvl9pPr marL="3639246" indent="0">
              <a:buNone/>
              <a:defRPr sz="1900"/>
            </a:lvl9pPr>
          </a:lstStyle>
          <a:p>
            <a:pPr lvl="0"/>
            <a:endParaRPr lang="en-US" noProof="0" smtClean="0">
              <a:sym typeface="Arial" charset="0"/>
            </a:endParaRPr>
          </a:p>
        </p:txBody>
      </p:sp>
      <p:sp>
        <p:nvSpPr>
          <p:cNvPr id="4" name="Text Placeholder 3"/>
          <p:cNvSpPr>
            <a:spLocks noGrp="1"/>
          </p:cNvSpPr>
          <p:nvPr>
            <p:ph type="body" sz="half" idx="2"/>
          </p:nvPr>
        </p:nvSpPr>
        <p:spPr>
          <a:xfrm>
            <a:off x="4779963" y="10735129"/>
            <a:ext cx="14630400" cy="1609726"/>
          </a:xfrm>
        </p:spPr>
        <p:txBody>
          <a:bodyPr/>
          <a:lstStyle>
            <a:lvl1pPr marL="0" indent="0">
              <a:buNone/>
              <a:defRPr sz="1400"/>
            </a:lvl1pPr>
            <a:lvl2pPr marL="455038" indent="0">
              <a:buNone/>
              <a:defRPr sz="1200"/>
            </a:lvl2pPr>
            <a:lvl3pPr marL="910035" indent="0">
              <a:buNone/>
              <a:defRPr sz="1000"/>
            </a:lvl3pPr>
            <a:lvl4pPr marL="1364615" indent="0">
              <a:buNone/>
              <a:defRPr sz="1000"/>
            </a:lvl4pPr>
            <a:lvl5pPr marL="1819612" indent="0">
              <a:buNone/>
              <a:defRPr sz="1000"/>
            </a:lvl5pPr>
            <a:lvl6pPr marL="2274650" indent="0">
              <a:buNone/>
              <a:defRPr sz="1000"/>
            </a:lvl6pPr>
            <a:lvl7pPr marL="2729659" indent="0">
              <a:buNone/>
              <a:defRPr sz="1000"/>
            </a:lvl7pPr>
            <a:lvl8pPr marL="3184589" indent="0">
              <a:buNone/>
              <a:defRPr sz="1000"/>
            </a:lvl8pPr>
            <a:lvl9pPr marL="3639246" indent="0">
              <a:buNone/>
              <a:defRPr sz="1000"/>
            </a:lvl9pPr>
          </a:lstStyle>
          <a:p>
            <a:pPr lvl="0"/>
            <a:r>
              <a:rPr lang="en-US" smtClean="0"/>
              <a:t>Click to edit Master text styles</a:t>
            </a:r>
          </a:p>
        </p:txBody>
      </p:sp>
    </p:spTree>
    <p:extLst>
      <p:ext uri="{BB962C8B-B14F-4D97-AF65-F5344CB8AC3E}">
        <p14:creationId xmlns:p14="http://schemas.microsoft.com/office/powerpoint/2010/main" val="931113380"/>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25030067"/>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958404" y="165100"/>
            <a:ext cx="5753101" cy="135509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98499" y="165100"/>
            <a:ext cx="17106901" cy="135509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80606582"/>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28800" y="4261303"/>
            <a:ext cx="20726400" cy="2940050"/>
          </a:xfrm>
        </p:spPr>
        <p:txBody>
          <a:bodyPr/>
          <a:lstStyle/>
          <a:p>
            <a:r>
              <a:rPr lang="en-US" smtClean="0"/>
              <a:t>Click to edit Master title style</a:t>
            </a:r>
            <a:endParaRPr lang="en-US"/>
          </a:p>
        </p:txBody>
      </p:sp>
      <p:sp>
        <p:nvSpPr>
          <p:cNvPr id="3" name="Subtitle 2"/>
          <p:cNvSpPr>
            <a:spLocks noGrp="1"/>
          </p:cNvSpPr>
          <p:nvPr>
            <p:ph type="subTitle" idx="1"/>
          </p:nvPr>
        </p:nvSpPr>
        <p:spPr>
          <a:xfrm>
            <a:off x="3657600" y="7772400"/>
            <a:ext cx="17068800" cy="3505200"/>
          </a:xfrm>
        </p:spPr>
        <p:txBody>
          <a:bodyPr/>
          <a:lstStyle>
            <a:lvl1pPr marL="0" indent="0" algn="ctr">
              <a:buNone/>
              <a:defRPr>
                <a:solidFill>
                  <a:schemeClr val="tx1">
                    <a:tint val="75000"/>
                  </a:schemeClr>
                </a:solidFill>
              </a:defRPr>
            </a:lvl1pPr>
            <a:lvl2pPr marL="455038" indent="0" algn="ctr">
              <a:buNone/>
              <a:defRPr>
                <a:solidFill>
                  <a:schemeClr val="tx1">
                    <a:tint val="75000"/>
                  </a:schemeClr>
                </a:solidFill>
              </a:defRPr>
            </a:lvl2pPr>
            <a:lvl3pPr marL="910035" indent="0" algn="ctr">
              <a:buNone/>
              <a:defRPr>
                <a:solidFill>
                  <a:schemeClr val="tx1">
                    <a:tint val="75000"/>
                  </a:schemeClr>
                </a:solidFill>
              </a:defRPr>
            </a:lvl3pPr>
            <a:lvl4pPr marL="1364615" indent="0" algn="ctr">
              <a:buNone/>
              <a:defRPr>
                <a:solidFill>
                  <a:schemeClr val="tx1">
                    <a:tint val="75000"/>
                  </a:schemeClr>
                </a:solidFill>
              </a:defRPr>
            </a:lvl4pPr>
            <a:lvl5pPr marL="1819612" indent="0" algn="ctr">
              <a:buNone/>
              <a:defRPr>
                <a:solidFill>
                  <a:schemeClr val="tx1">
                    <a:tint val="75000"/>
                  </a:schemeClr>
                </a:solidFill>
              </a:defRPr>
            </a:lvl5pPr>
            <a:lvl6pPr marL="2274650" indent="0" algn="ctr">
              <a:buNone/>
              <a:defRPr>
                <a:solidFill>
                  <a:schemeClr val="tx1">
                    <a:tint val="75000"/>
                  </a:schemeClr>
                </a:solidFill>
              </a:defRPr>
            </a:lvl6pPr>
            <a:lvl7pPr marL="2729659" indent="0" algn="ctr">
              <a:buNone/>
              <a:defRPr>
                <a:solidFill>
                  <a:schemeClr val="tx1">
                    <a:tint val="75000"/>
                  </a:schemeClr>
                </a:solidFill>
              </a:defRPr>
            </a:lvl7pPr>
            <a:lvl8pPr marL="3184589" indent="0" algn="ctr">
              <a:buNone/>
              <a:defRPr>
                <a:solidFill>
                  <a:schemeClr val="tx1">
                    <a:tint val="75000"/>
                  </a:schemeClr>
                </a:solidFill>
              </a:defRPr>
            </a:lvl8pPr>
            <a:lvl9pPr marL="3639246"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5F4BA22-DFC7-4200-8DC8-3BD79A272AAE}" type="datetimeFigureOut">
              <a:rPr lang="en-US" smtClean="0"/>
              <a:t>7/19/2012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0E4EB1-1AB5-4322-9A81-DE0B2F8A81E3}" type="slidenum">
              <a:rPr lang="en-US" smtClean="0"/>
              <a:t>‹#›</a:t>
            </a:fld>
            <a:endParaRPr lang="en-US"/>
          </a:p>
        </p:txBody>
      </p:sp>
    </p:spTree>
    <p:extLst>
      <p:ext uri="{BB962C8B-B14F-4D97-AF65-F5344CB8AC3E}">
        <p14:creationId xmlns:p14="http://schemas.microsoft.com/office/powerpoint/2010/main" val="3237031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5F4BA22-DFC7-4200-8DC8-3BD79A272AAE}" type="datetimeFigureOut">
              <a:rPr lang="en-US" smtClean="0"/>
              <a:t>7/19/2012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0E4EB1-1AB5-4322-9A81-DE0B2F8A81E3}" type="slidenum">
              <a:rPr lang="en-US" smtClean="0"/>
              <a:t>‹#›</a:t>
            </a:fld>
            <a:endParaRPr lang="en-US"/>
          </a:p>
        </p:txBody>
      </p:sp>
    </p:spTree>
    <p:extLst>
      <p:ext uri="{BB962C8B-B14F-4D97-AF65-F5344CB8AC3E}">
        <p14:creationId xmlns:p14="http://schemas.microsoft.com/office/powerpoint/2010/main" val="6727883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25637" y="8814253"/>
            <a:ext cx="20726400" cy="27241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925637" y="5813424"/>
            <a:ext cx="20726400" cy="3000376"/>
          </a:xfrm>
        </p:spPr>
        <p:txBody>
          <a:bodyPr anchor="b"/>
          <a:lstStyle>
            <a:lvl1pPr marL="0" indent="0">
              <a:buNone/>
              <a:defRPr sz="1900">
                <a:solidFill>
                  <a:schemeClr val="tx1">
                    <a:tint val="75000"/>
                  </a:schemeClr>
                </a:solidFill>
              </a:defRPr>
            </a:lvl1pPr>
            <a:lvl2pPr marL="455038" indent="0">
              <a:buNone/>
              <a:defRPr sz="1900">
                <a:solidFill>
                  <a:schemeClr val="tx1">
                    <a:tint val="75000"/>
                  </a:schemeClr>
                </a:solidFill>
              </a:defRPr>
            </a:lvl2pPr>
            <a:lvl3pPr marL="910035" indent="0">
              <a:buNone/>
              <a:defRPr sz="1700">
                <a:solidFill>
                  <a:schemeClr val="tx1">
                    <a:tint val="75000"/>
                  </a:schemeClr>
                </a:solidFill>
              </a:defRPr>
            </a:lvl3pPr>
            <a:lvl4pPr marL="1364615" indent="0">
              <a:buNone/>
              <a:defRPr sz="1400">
                <a:solidFill>
                  <a:schemeClr val="tx1">
                    <a:tint val="75000"/>
                  </a:schemeClr>
                </a:solidFill>
              </a:defRPr>
            </a:lvl4pPr>
            <a:lvl5pPr marL="1819612" indent="0">
              <a:buNone/>
              <a:defRPr sz="1400">
                <a:solidFill>
                  <a:schemeClr val="tx1">
                    <a:tint val="75000"/>
                  </a:schemeClr>
                </a:solidFill>
              </a:defRPr>
            </a:lvl5pPr>
            <a:lvl6pPr marL="2274650" indent="0">
              <a:buNone/>
              <a:defRPr sz="1400">
                <a:solidFill>
                  <a:schemeClr val="tx1">
                    <a:tint val="75000"/>
                  </a:schemeClr>
                </a:solidFill>
              </a:defRPr>
            </a:lvl6pPr>
            <a:lvl7pPr marL="2729659" indent="0">
              <a:buNone/>
              <a:defRPr sz="1400">
                <a:solidFill>
                  <a:schemeClr val="tx1">
                    <a:tint val="75000"/>
                  </a:schemeClr>
                </a:solidFill>
              </a:defRPr>
            </a:lvl7pPr>
            <a:lvl8pPr marL="3184589" indent="0">
              <a:buNone/>
              <a:defRPr sz="1400">
                <a:solidFill>
                  <a:schemeClr val="tx1">
                    <a:tint val="75000"/>
                  </a:schemeClr>
                </a:solidFill>
              </a:defRPr>
            </a:lvl8pPr>
            <a:lvl9pPr marL="3639246"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5F4BA22-DFC7-4200-8DC8-3BD79A272AAE}" type="datetimeFigureOut">
              <a:rPr lang="en-US" smtClean="0"/>
              <a:t>7/19/2012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0E4EB1-1AB5-4322-9A81-DE0B2F8A81E3}" type="slidenum">
              <a:rPr lang="en-US" smtClean="0"/>
              <a:t>‹#›</a:t>
            </a:fld>
            <a:endParaRPr lang="en-US"/>
          </a:p>
        </p:txBody>
      </p:sp>
    </p:spTree>
    <p:extLst>
      <p:ext uri="{BB962C8B-B14F-4D97-AF65-F5344CB8AC3E}">
        <p14:creationId xmlns:p14="http://schemas.microsoft.com/office/powerpoint/2010/main" val="357916141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19201" y="3200413"/>
            <a:ext cx="10896600" cy="9051926"/>
          </a:xfrm>
        </p:spPr>
        <p:txBody>
          <a:bodyPr/>
          <a:lstStyle>
            <a:lvl1pPr>
              <a:defRPr sz="2900"/>
            </a:lvl1pPr>
            <a:lvl2pPr>
              <a:defRPr sz="2400"/>
            </a:lvl2pPr>
            <a:lvl3pPr>
              <a:defRPr sz="19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2268201" y="3200413"/>
            <a:ext cx="10896600" cy="9051926"/>
          </a:xfrm>
        </p:spPr>
        <p:txBody>
          <a:bodyPr/>
          <a:lstStyle>
            <a:lvl1pPr>
              <a:defRPr sz="2900"/>
            </a:lvl1pPr>
            <a:lvl2pPr>
              <a:defRPr sz="2400"/>
            </a:lvl2pPr>
            <a:lvl3pPr>
              <a:defRPr sz="19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5F4BA22-DFC7-4200-8DC8-3BD79A272AAE}" type="datetimeFigureOut">
              <a:rPr lang="en-US" smtClean="0"/>
              <a:t>7/19/2012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0E4EB1-1AB5-4322-9A81-DE0B2F8A81E3}" type="slidenum">
              <a:rPr lang="en-US" smtClean="0"/>
              <a:t>‹#›</a:t>
            </a:fld>
            <a:endParaRPr lang="en-US"/>
          </a:p>
        </p:txBody>
      </p:sp>
    </p:spTree>
    <p:extLst>
      <p:ext uri="{BB962C8B-B14F-4D97-AF65-F5344CB8AC3E}">
        <p14:creationId xmlns:p14="http://schemas.microsoft.com/office/powerpoint/2010/main" val="324115139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219200" y="3070225"/>
            <a:ext cx="10774363" cy="1279526"/>
          </a:xfrm>
        </p:spPr>
        <p:txBody>
          <a:bodyPr anchor="b"/>
          <a:lstStyle>
            <a:lvl1pPr marL="0" indent="0">
              <a:buNone/>
              <a:defRPr sz="2400" b="1"/>
            </a:lvl1pPr>
            <a:lvl2pPr marL="455038" indent="0">
              <a:buNone/>
              <a:defRPr sz="1900" b="1"/>
            </a:lvl2pPr>
            <a:lvl3pPr marL="910035" indent="0">
              <a:buNone/>
              <a:defRPr sz="1900" b="1"/>
            </a:lvl3pPr>
            <a:lvl4pPr marL="1364615" indent="0">
              <a:buNone/>
              <a:defRPr sz="1700" b="1"/>
            </a:lvl4pPr>
            <a:lvl5pPr marL="1819612" indent="0">
              <a:buNone/>
              <a:defRPr sz="1700" b="1"/>
            </a:lvl5pPr>
            <a:lvl6pPr marL="2274650" indent="0">
              <a:buNone/>
              <a:defRPr sz="1700" b="1"/>
            </a:lvl6pPr>
            <a:lvl7pPr marL="2729659" indent="0">
              <a:buNone/>
              <a:defRPr sz="1700" b="1"/>
            </a:lvl7pPr>
            <a:lvl8pPr marL="3184589" indent="0">
              <a:buNone/>
              <a:defRPr sz="1700" b="1"/>
            </a:lvl8pPr>
            <a:lvl9pPr marL="3639246" indent="0">
              <a:buNone/>
              <a:defRPr sz="1700" b="1"/>
            </a:lvl9pPr>
          </a:lstStyle>
          <a:p>
            <a:pPr lvl="0"/>
            <a:r>
              <a:rPr lang="en-US" smtClean="0"/>
              <a:t>Click to edit Master text styles</a:t>
            </a:r>
          </a:p>
        </p:txBody>
      </p:sp>
      <p:sp>
        <p:nvSpPr>
          <p:cNvPr id="4" name="Content Placeholder 3"/>
          <p:cNvSpPr>
            <a:spLocks noGrp="1"/>
          </p:cNvSpPr>
          <p:nvPr>
            <p:ph sz="half" idx="2"/>
          </p:nvPr>
        </p:nvSpPr>
        <p:spPr>
          <a:xfrm>
            <a:off x="1219200" y="4349750"/>
            <a:ext cx="10774363" cy="7902576"/>
          </a:xfrm>
        </p:spPr>
        <p:txBody>
          <a:bodyPr/>
          <a:lstStyle>
            <a:lvl1pPr>
              <a:defRPr sz="2400"/>
            </a:lvl1pPr>
            <a:lvl2pPr>
              <a:defRPr sz="1900"/>
            </a:lvl2pPr>
            <a:lvl3pPr>
              <a:defRPr sz="1900"/>
            </a:lvl3pPr>
            <a:lvl4pPr>
              <a:defRPr sz="1700"/>
            </a:lvl4pPr>
            <a:lvl5pPr>
              <a:defRPr sz="1700"/>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2387264" y="3070225"/>
            <a:ext cx="10777536" cy="1279526"/>
          </a:xfrm>
        </p:spPr>
        <p:txBody>
          <a:bodyPr anchor="b"/>
          <a:lstStyle>
            <a:lvl1pPr marL="0" indent="0">
              <a:buNone/>
              <a:defRPr sz="2400" b="1"/>
            </a:lvl1pPr>
            <a:lvl2pPr marL="455038" indent="0">
              <a:buNone/>
              <a:defRPr sz="1900" b="1"/>
            </a:lvl2pPr>
            <a:lvl3pPr marL="910035" indent="0">
              <a:buNone/>
              <a:defRPr sz="1900" b="1"/>
            </a:lvl3pPr>
            <a:lvl4pPr marL="1364615" indent="0">
              <a:buNone/>
              <a:defRPr sz="1700" b="1"/>
            </a:lvl4pPr>
            <a:lvl5pPr marL="1819612" indent="0">
              <a:buNone/>
              <a:defRPr sz="1700" b="1"/>
            </a:lvl5pPr>
            <a:lvl6pPr marL="2274650" indent="0">
              <a:buNone/>
              <a:defRPr sz="1700" b="1"/>
            </a:lvl6pPr>
            <a:lvl7pPr marL="2729659" indent="0">
              <a:buNone/>
              <a:defRPr sz="1700" b="1"/>
            </a:lvl7pPr>
            <a:lvl8pPr marL="3184589" indent="0">
              <a:buNone/>
              <a:defRPr sz="1700" b="1"/>
            </a:lvl8pPr>
            <a:lvl9pPr marL="3639246" indent="0">
              <a:buNone/>
              <a:defRPr sz="1700" b="1"/>
            </a:lvl9pPr>
          </a:lstStyle>
          <a:p>
            <a:pPr lvl="0"/>
            <a:r>
              <a:rPr lang="en-US" smtClean="0"/>
              <a:t>Click to edit Master text styles</a:t>
            </a:r>
          </a:p>
        </p:txBody>
      </p:sp>
      <p:sp>
        <p:nvSpPr>
          <p:cNvPr id="6" name="Content Placeholder 5"/>
          <p:cNvSpPr>
            <a:spLocks noGrp="1"/>
          </p:cNvSpPr>
          <p:nvPr>
            <p:ph sz="quarter" idx="4"/>
          </p:nvPr>
        </p:nvSpPr>
        <p:spPr>
          <a:xfrm>
            <a:off x="12387264" y="4349750"/>
            <a:ext cx="10777536" cy="7902576"/>
          </a:xfrm>
        </p:spPr>
        <p:txBody>
          <a:bodyPr/>
          <a:lstStyle>
            <a:lvl1pPr>
              <a:defRPr sz="2400"/>
            </a:lvl1pPr>
            <a:lvl2pPr>
              <a:defRPr sz="1900"/>
            </a:lvl2pPr>
            <a:lvl3pPr>
              <a:defRPr sz="1900"/>
            </a:lvl3pPr>
            <a:lvl4pPr>
              <a:defRPr sz="1700"/>
            </a:lvl4pPr>
            <a:lvl5pPr>
              <a:defRPr sz="1700"/>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5F4BA22-DFC7-4200-8DC8-3BD79A272AAE}" type="datetimeFigureOut">
              <a:rPr lang="en-US" smtClean="0"/>
              <a:t>7/19/2012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70E4EB1-1AB5-4322-9A81-DE0B2F8A81E3}" type="slidenum">
              <a:rPr lang="en-US" smtClean="0"/>
              <a:t>‹#›</a:t>
            </a:fld>
            <a:endParaRPr lang="en-US"/>
          </a:p>
        </p:txBody>
      </p:sp>
    </p:spTree>
    <p:extLst>
      <p:ext uri="{BB962C8B-B14F-4D97-AF65-F5344CB8AC3E}">
        <p14:creationId xmlns:p14="http://schemas.microsoft.com/office/powerpoint/2010/main" val="64575820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5F4BA22-DFC7-4200-8DC8-3BD79A272AAE}" type="datetimeFigureOut">
              <a:rPr lang="en-US" smtClean="0"/>
              <a:t>7/19/2012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70E4EB1-1AB5-4322-9A81-DE0B2F8A81E3}" type="slidenum">
              <a:rPr lang="en-US" smtClean="0"/>
              <a:t>‹#›</a:t>
            </a:fld>
            <a:endParaRPr lang="en-US"/>
          </a:p>
        </p:txBody>
      </p:sp>
    </p:spTree>
    <p:extLst>
      <p:ext uri="{BB962C8B-B14F-4D97-AF65-F5344CB8AC3E}">
        <p14:creationId xmlns:p14="http://schemas.microsoft.com/office/powerpoint/2010/main" val="251110797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5F4BA22-DFC7-4200-8DC8-3BD79A272AAE}" type="datetimeFigureOut">
              <a:rPr lang="en-US" smtClean="0"/>
              <a:t>7/19/2012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70E4EB1-1AB5-4322-9A81-DE0B2F8A81E3}" type="slidenum">
              <a:rPr lang="en-US" smtClean="0"/>
              <a:t>‹#›</a:t>
            </a:fld>
            <a:endParaRPr lang="en-US"/>
          </a:p>
        </p:txBody>
      </p:sp>
    </p:spTree>
    <p:extLst>
      <p:ext uri="{BB962C8B-B14F-4D97-AF65-F5344CB8AC3E}">
        <p14:creationId xmlns:p14="http://schemas.microsoft.com/office/powerpoint/2010/main" val="31097035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25637" y="8814253"/>
            <a:ext cx="20726400" cy="27241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925637" y="5813424"/>
            <a:ext cx="20726400" cy="3000376"/>
          </a:xfrm>
        </p:spPr>
        <p:txBody>
          <a:bodyPr anchor="b"/>
          <a:lstStyle>
            <a:lvl1pPr marL="0" indent="0">
              <a:buNone/>
              <a:defRPr sz="1900"/>
            </a:lvl1pPr>
            <a:lvl2pPr marL="455038" indent="0">
              <a:buNone/>
              <a:defRPr sz="1900"/>
            </a:lvl2pPr>
            <a:lvl3pPr marL="910035" indent="0">
              <a:buNone/>
              <a:defRPr sz="1700"/>
            </a:lvl3pPr>
            <a:lvl4pPr marL="1364615" indent="0">
              <a:buNone/>
              <a:defRPr sz="1400"/>
            </a:lvl4pPr>
            <a:lvl5pPr marL="1819612" indent="0">
              <a:buNone/>
              <a:defRPr sz="1400"/>
            </a:lvl5pPr>
            <a:lvl6pPr marL="2274650" indent="0">
              <a:buNone/>
              <a:defRPr sz="1400"/>
            </a:lvl6pPr>
            <a:lvl7pPr marL="2729659" indent="0">
              <a:buNone/>
              <a:defRPr sz="1400"/>
            </a:lvl7pPr>
            <a:lvl8pPr marL="3184589" indent="0">
              <a:buNone/>
              <a:defRPr sz="1400"/>
            </a:lvl8pPr>
            <a:lvl9pPr marL="3639246" indent="0">
              <a:buNone/>
              <a:defRPr sz="1400"/>
            </a:lvl9pPr>
          </a:lstStyle>
          <a:p>
            <a:pPr lvl="0"/>
            <a:r>
              <a:rPr lang="en-US" smtClean="0"/>
              <a:t>Click to edit Master text styles</a:t>
            </a:r>
          </a:p>
        </p:txBody>
      </p:sp>
    </p:spTree>
    <p:extLst>
      <p:ext uri="{BB962C8B-B14F-4D97-AF65-F5344CB8AC3E}">
        <p14:creationId xmlns:p14="http://schemas.microsoft.com/office/powerpoint/2010/main" val="2675250819"/>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6100"/>
            <a:ext cx="8021637" cy="2324100"/>
          </a:xfrm>
        </p:spPr>
        <p:txBody>
          <a:bodyPr anchor="b"/>
          <a:lstStyle>
            <a:lvl1pPr algn="l">
              <a:defRPr sz="1900" b="1"/>
            </a:lvl1pPr>
          </a:lstStyle>
          <a:p>
            <a:r>
              <a:rPr lang="en-US" smtClean="0"/>
              <a:t>Click to edit Master title style</a:t>
            </a:r>
            <a:endParaRPr lang="en-US"/>
          </a:p>
        </p:txBody>
      </p:sp>
      <p:sp>
        <p:nvSpPr>
          <p:cNvPr id="3" name="Content Placeholder 2"/>
          <p:cNvSpPr>
            <a:spLocks noGrp="1"/>
          </p:cNvSpPr>
          <p:nvPr>
            <p:ph idx="1"/>
          </p:nvPr>
        </p:nvSpPr>
        <p:spPr>
          <a:xfrm>
            <a:off x="9532939" y="546553"/>
            <a:ext cx="13631861" cy="11706226"/>
          </a:xfrm>
        </p:spPr>
        <p:txBody>
          <a:bodyPr/>
          <a:lstStyle>
            <a:lvl1pPr>
              <a:defRPr sz="3100"/>
            </a:lvl1pPr>
            <a:lvl2pPr>
              <a:defRPr sz="2900"/>
            </a:lvl2pPr>
            <a:lvl3pPr>
              <a:defRPr sz="24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19200" y="2870207"/>
            <a:ext cx="8021637" cy="9382126"/>
          </a:xfrm>
        </p:spPr>
        <p:txBody>
          <a:bodyPr/>
          <a:lstStyle>
            <a:lvl1pPr marL="0" indent="0">
              <a:buNone/>
              <a:defRPr sz="1400"/>
            </a:lvl1pPr>
            <a:lvl2pPr marL="455038" indent="0">
              <a:buNone/>
              <a:defRPr sz="1200"/>
            </a:lvl2pPr>
            <a:lvl3pPr marL="910035" indent="0">
              <a:buNone/>
              <a:defRPr sz="1000"/>
            </a:lvl3pPr>
            <a:lvl4pPr marL="1364615" indent="0">
              <a:buNone/>
              <a:defRPr sz="1000"/>
            </a:lvl4pPr>
            <a:lvl5pPr marL="1819612" indent="0">
              <a:buNone/>
              <a:defRPr sz="1000"/>
            </a:lvl5pPr>
            <a:lvl6pPr marL="2274650" indent="0">
              <a:buNone/>
              <a:defRPr sz="1000"/>
            </a:lvl6pPr>
            <a:lvl7pPr marL="2729659" indent="0">
              <a:buNone/>
              <a:defRPr sz="1000"/>
            </a:lvl7pPr>
            <a:lvl8pPr marL="3184589" indent="0">
              <a:buNone/>
              <a:defRPr sz="1000"/>
            </a:lvl8pPr>
            <a:lvl9pPr marL="3639246"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5F4BA22-DFC7-4200-8DC8-3BD79A272AAE}" type="datetimeFigureOut">
              <a:rPr lang="en-US" smtClean="0"/>
              <a:t>7/19/2012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0E4EB1-1AB5-4322-9A81-DE0B2F8A81E3}" type="slidenum">
              <a:rPr lang="en-US" smtClean="0"/>
              <a:t>‹#›</a:t>
            </a:fld>
            <a:endParaRPr lang="en-US"/>
          </a:p>
        </p:txBody>
      </p:sp>
    </p:spTree>
    <p:extLst>
      <p:ext uri="{BB962C8B-B14F-4D97-AF65-F5344CB8AC3E}">
        <p14:creationId xmlns:p14="http://schemas.microsoft.com/office/powerpoint/2010/main" val="332181360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79963" y="9601200"/>
            <a:ext cx="14630400" cy="1133476"/>
          </a:xfrm>
        </p:spPr>
        <p:txBody>
          <a:bodyPr anchor="b"/>
          <a:lstStyle>
            <a:lvl1pPr algn="l">
              <a:defRPr sz="1900" b="1"/>
            </a:lvl1pPr>
          </a:lstStyle>
          <a:p>
            <a:r>
              <a:rPr lang="en-US" smtClean="0"/>
              <a:t>Click to edit Master title style</a:t>
            </a:r>
            <a:endParaRPr lang="en-US"/>
          </a:p>
        </p:txBody>
      </p:sp>
      <p:sp>
        <p:nvSpPr>
          <p:cNvPr id="3" name="Picture Placeholder 2"/>
          <p:cNvSpPr>
            <a:spLocks noGrp="1"/>
          </p:cNvSpPr>
          <p:nvPr>
            <p:ph type="pic" idx="1"/>
          </p:nvPr>
        </p:nvSpPr>
        <p:spPr>
          <a:xfrm>
            <a:off x="4779963" y="1225550"/>
            <a:ext cx="14630400" cy="8229600"/>
          </a:xfrm>
        </p:spPr>
        <p:txBody>
          <a:bodyPr/>
          <a:lstStyle>
            <a:lvl1pPr marL="0" indent="0">
              <a:buNone/>
              <a:defRPr sz="3100"/>
            </a:lvl1pPr>
            <a:lvl2pPr marL="455038" indent="0">
              <a:buNone/>
              <a:defRPr sz="2900"/>
            </a:lvl2pPr>
            <a:lvl3pPr marL="910035" indent="0">
              <a:buNone/>
              <a:defRPr sz="2400"/>
            </a:lvl3pPr>
            <a:lvl4pPr marL="1364615" indent="0">
              <a:buNone/>
              <a:defRPr sz="1900"/>
            </a:lvl4pPr>
            <a:lvl5pPr marL="1819612" indent="0">
              <a:buNone/>
              <a:defRPr sz="1900"/>
            </a:lvl5pPr>
            <a:lvl6pPr marL="2274650" indent="0">
              <a:buNone/>
              <a:defRPr sz="1900"/>
            </a:lvl6pPr>
            <a:lvl7pPr marL="2729659" indent="0">
              <a:buNone/>
              <a:defRPr sz="1900"/>
            </a:lvl7pPr>
            <a:lvl8pPr marL="3184589" indent="0">
              <a:buNone/>
              <a:defRPr sz="1900"/>
            </a:lvl8pPr>
            <a:lvl9pPr marL="3639246" indent="0">
              <a:buNone/>
              <a:defRPr sz="1900"/>
            </a:lvl9pPr>
          </a:lstStyle>
          <a:p>
            <a:endParaRPr lang="en-US"/>
          </a:p>
        </p:txBody>
      </p:sp>
      <p:sp>
        <p:nvSpPr>
          <p:cNvPr id="4" name="Text Placeholder 3"/>
          <p:cNvSpPr>
            <a:spLocks noGrp="1"/>
          </p:cNvSpPr>
          <p:nvPr>
            <p:ph type="body" sz="half" idx="2"/>
          </p:nvPr>
        </p:nvSpPr>
        <p:spPr>
          <a:xfrm>
            <a:off x="4779963" y="10735129"/>
            <a:ext cx="14630400" cy="1609726"/>
          </a:xfrm>
        </p:spPr>
        <p:txBody>
          <a:bodyPr/>
          <a:lstStyle>
            <a:lvl1pPr marL="0" indent="0">
              <a:buNone/>
              <a:defRPr sz="1400"/>
            </a:lvl1pPr>
            <a:lvl2pPr marL="455038" indent="0">
              <a:buNone/>
              <a:defRPr sz="1200"/>
            </a:lvl2pPr>
            <a:lvl3pPr marL="910035" indent="0">
              <a:buNone/>
              <a:defRPr sz="1000"/>
            </a:lvl3pPr>
            <a:lvl4pPr marL="1364615" indent="0">
              <a:buNone/>
              <a:defRPr sz="1000"/>
            </a:lvl4pPr>
            <a:lvl5pPr marL="1819612" indent="0">
              <a:buNone/>
              <a:defRPr sz="1000"/>
            </a:lvl5pPr>
            <a:lvl6pPr marL="2274650" indent="0">
              <a:buNone/>
              <a:defRPr sz="1000"/>
            </a:lvl6pPr>
            <a:lvl7pPr marL="2729659" indent="0">
              <a:buNone/>
              <a:defRPr sz="1000"/>
            </a:lvl7pPr>
            <a:lvl8pPr marL="3184589" indent="0">
              <a:buNone/>
              <a:defRPr sz="1000"/>
            </a:lvl8pPr>
            <a:lvl9pPr marL="3639246"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5F4BA22-DFC7-4200-8DC8-3BD79A272AAE}" type="datetimeFigureOut">
              <a:rPr lang="en-US" smtClean="0"/>
              <a:t>7/19/2012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0E4EB1-1AB5-4322-9A81-DE0B2F8A81E3}" type="slidenum">
              <a:rPr lang="en-US" smtClean="0"/>
              <a:t>‹#›</a:t>
            </a:fld>
            <a:endParaRPr lang="en-US"/>
          </a:p>
        </p:txBody>
      </p:sp>
    </p:spTree>
    <p:extLst>
      <p:ext uri="{BB962C8B-B14F-4D97-AF65-F5344CB8AC3E}">
        <p14:creationId xmlns:p14="http://schemas.microsoft.com/office/powerpoint/2010/main" val="210827937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5F4BA22-DFC7-4200-8DC8-3BD79A272AAE}" type="datetimeFigureOut">
              <a:rPr lang="en-US" smtClean="0"/>
              <a:t>7/19/2012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0E4EB1-1AB5-4322-9A81-DE0B2F8A81E3}" type="slidenum">
              <a:rPr lang="en-US" smtClean="0"/>
              <a:t>‹#›</a:t>
            </a:fld>
            <a:endParaRPr lang="en-US"/>
          </a:p>
        </p:txBody>
      </p:sp>
    </p:spTree>
    <p:extLst>
      <p:ext uri="{BB962C8B-B14F-4D97-AF65-F5344CB8AC3E}">
        <p14:creationId xmlns:p14="http://schemas.microsoft.com/office/powerpoint/2010/main" val="42217174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678400" y="549729"/>
            <a:ext cx="5486400" cy="117030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19200" y="549729"/>
            <a:ext cx="16306800" cy="117030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5F4BA22-DFC7-4200-8DC8-3BD79A272AAE}" type="datetimeFigureOut">
              <a:rPr lang="en-US" smtClean="0"/>
              <a:t>7/19/2012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0E4EB1-1AB5-4322-9A81-DE0B2F8A81E3}" type="slidenum">
              <a:rPr lang="en-US" smtClean="0"/>
              <a:t>‹#›</a:t>
            </a:fld>
            <a:endParaRPr lang="en-US"/>
          </a:p>
        </p:txBody>
      </p:sp>
    </p:spTree>
    <p:extLst>
      <p:ext uri="{BB962C8B-B14F-4D97-AF65-F5344CB8AC3E}">
        <p14:creationId xmlns:p14="http://schemas.microsoft.com/office/powerpoint/2010/main" val="325479087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28800" y="4261125"/>
            <a:ext cx="20726400" cy="2940050"/>
          </a:xfrm>
        </p:spPr>
        <p:txBody>
          <a:bodyPr/>
          <a:lstStyle/>
          <a:p>
            <a:r>
              <a:rPr lang="en-US" smtClean="0"/>
              <a:t>Click to edit Master title style</a:t>
            </a:r>
            <a:endParaRPr lang="en-US"/>
          </a:p>
        </p:txBody>
      </p:sp>
      <p:sp>
        <p:nvSpPr>
          <p:cNvPr id="3" name="Subtitle 2"/>
          <p:cNvSpPr>
            <a:spLocks noGrp="1"/>
          </p:cNvSpPr>
          <p:nvPr>
            <p:ph type="subTitle" idx="1"/>
          </p:nvPr>
        </p:nvSpPr>
        <p:spPr>
          <a:xfrm>
            <a:off x="3657600" y="7772400"/>
            <a:ext cx="17068800" cy="3505200"/>
          </a:xfrm>
        </p:spPr>
        <p:txBody>
          <a:bodyPr/>
          <a:lstStyle>
            <a:lvl1pPr marL="0" indent="0" algn="ctr">
              <a:buNone/>
              <a:defRPr>
                <a:solidFill>
                  <a:schemeClr val="tx1">
                    <a:tint val="75000"/>
                  </a:schemeClr>
                </a:solidFill>
              </a:defRPr>
            </a:lvl1pPr>
            <a:lvl2pPr marL="1085286" indent="0" algn="ctr">
              <a:buNone/>
              <a:defRPr>
                <a:solidFill>
                  <a:schemeClr val="tx1">
                    <a:tint val="75000"/>
                  </a:schemeClr>
                </a:solidFill>
              </a:defRPr>
            </a:lvl2pPr>
            <a:lvl3pPr marL="2170571" indent="0" algn="ctr">
              <a:buNone/>
              <a:defRPr>
                <a:solidFill>
                  <a:schemeClr val="tx1">
                    <a:tint val="75000"/>
                  </a:schemeClr>
                </a:solidFill>
              </a:defRPr>
            </a:lvl3pPr>
            <a:lvl4pPr marL="3255857" indent="0" algn="ctr">
              <a:buNone/>
              <a:defRPr>
                <a:solidFill>
                  <a:schemeClr val="tx1">
                    <a:tint val="75000"/>
                  </a:schemeClr>
                </a:solidFill>
              </a:defRPr>
            </a:lvl4pPr>
            <a:lvl5pPr marL="4341143" indent="0" algn="ctr">
              <a:buNone/>
              <a:defRPr>
                <a:solidFill>
                  <a:schemeClr val="tx1">
                    <a:tint val="75000"/>
                  </a:schemeClr>
                </a:solidFill>
              </a:defRPr>
            </a:lvl5pPr>
            <a:lvl6pPr marL="5426428" indent="0" algn="ctr">
              <a:buNone/>
              <a:defRPr>
                <a:solidFill>
                  <a:schemeClr val="tx1">
                    <a:tint val="75000"/>
                  </a:schemeClr>
                </a:solidFill>
              </a:defRPr>
            </a:lvl6pPr>
            <a:lvl7pPr marL="6511712" indent="0" algn="ctr">
              <a:buNone/>
              <a:defRPr>
                <a:solidFill>
                  <a:schemeClr val="tx1">
                    <a:tint val="75000"/>
                  </a:schemeClr>
                </a:solidFill>
              </a:defRPr>
            </a:lvl7pPr>
            <a:lvl8pPr marL="7596992" indent="0" algn="ctr">
              <a:buNone/>
              <a:defRPr>
                <a:solidFill>
                  <a:schemeClr val="tx1">
                    <a:tint val="75000"/>
                  </a:schemeClr>
                </a:solidFill>
              </a:defRPr>
            </a:lvl8pPr>
            <a:lvl9pPr marL="8682242"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5C6BF07-6903-CF40-9388-B42FBE8FEB76}" type="datetime9">
              <a:rPr lang="en-US" smtClean="0">
                <a:solidFill>
                  <a:prstClr val="black">
                    <a:tint val="75000"/>
                  </a:prstClr>
                </a:solidFill>
              </a:rPr>
              <a:pPr/>
              <a:t>7/19/2012 1:20:54 PM</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78AF18F-159C-E74D-9BD2-1F2BC71E989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040514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D3839F5-E3C3-0046-8F9E-1E675CDF7817}" type="datetime9">
              <a:rPr lang="en-US" smtClean="0">
                <a:solidFill>
                  <a:prstClr val="black">
                    <a:tint val="75000"/>
                  </a:prstClr>
                </a:solidFill>
              </a:rPr>
              <a:pPr/>
              <a:t>7/19/2012 1:20:54 PM</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278AF18F-159C-E74D-9BD2-1F2BC71E989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4840071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219200" y="3070226"/>
            <a:ext cx="10773835" cy="1279524"/>
          </a:xfrm>
        </p:spPr>
        <p:txBody>
          <a:bodyPr anchor="b"/>
          <a:lstStyle>
            <a:lvl1pPr marL="0" indent="0">
              <a:buNone/>
              <a:defRPr sz="5700" b="1"/>
            </a:lvl1pPr>
            <a:lvl2pPr marL="1085309" indent="0">
              <a:buNone/>
              <a:defRPr sz="4800" b="1"/>
            </a:lvl2pPr>
            <a:lvl3pPr marL="2170619" indent="0">
              <a:buNone/>
              <a:defRPr sz="4300" b="1"/>
            </a:lvl3pPr>
            <a:lvl4pPr marL="3255928" indent="0">
              <a:buNone/>
              <a:defRPr sz="3800" b="1"/>
            </a:lvl4pPr>
            <a:lvl5pPr marL="4341238" indent="0">
              <a:buNone/>
              <a:defRPr sz="3800" b="1"/>
            </a:lvl5pPr>
            <a:lvl6pPr marL="5426547" indent="0">
              <a:buNone/>
              <a:defRPr sz="3800" b="1"/>
            </a:lvl6pPr>
            <a:lvl7pPr marL="6511854" indent="0">
              <a:buNone/>
              <a:defRPr sz="3800" b="1"/>
            </a:lvl7pPr>
            <a:lvl8pPr marL="7597159" indent="0">
              <a:buNone/>
              <a:defRPr sz="3800" b="1"/>
            </a:lvl8pPr>
            <a:lvl9pPr marL="8682433" indent="0">
              <a:buNone/>
              <a:defRPr sz="3800" b="1"/>
            </a:lvl9pPr>
          </a:lstStyle>
          <a:p>
            <a:pPr lvl="0"/>
            <a:r>
              <a:rPr lang="en-US" smtClean="0"/>
              <a:t>Click to edit Master text styles</a:t>
            </a:r>
          </a:p>
        </p:txBody>
      </p:sp>
      <p:sp>
        <p:nvSpPr>
          <p:cNvPr id="4" name="Content Placeholder 3"/>
          <p:cNvSpPr>
            <a:spLocks noGrp="1"/>
          </p:cNvSpPr>
          <p:nvPr>
            <p:ph sz="half" idx="2"/>
          </p:nvPr>
        </p:nvSpPr>
        <p:spPr>
          <a:xfrm>
            <a:off x="1219200" y="4349750"/>
            <a:ext cx="10773835" cy="7902576"/>
          </a:xfrm>
        </p:spPr>
        <p:txBody>
          <a:bodyPr/>
          <a:lstStyle>
            <a:lvl1pPr>
              <a:defRPr sz="5700"/>
            </a:lvl1pPr>
            <a:lvl2pPr>
              <a:defRPr sz="4800"/>
            </a:lvl2pPr>
            <a:lvl3pPr>
              <a:defRPr sz="4300"/>
            </a:lvl3pPr>
            <a:lvl4pPr>
              <a:defRPr sz="3800"/>
            </a:lvl4pPr>
            <a:lvl5pPr>
              <a:defRPr sz="3800"/>
            </a:lvl5pPr>
            <a:lvl6pPr>
              <a:defRPr sz="3800"/>
            </a:lvl6pPr>
            <a:lvl7pPr>
              <a:defRPr sz="3800"/>
            </a:lvl7pPr>
            <a:lvl8pPr>
              <a:defRPr sz="3800"/>
            </a:lvl8pPr>
            <a:lvl9pPr>
              <a:defRPr sz="3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2387097" y="3070226"/>
            <a:ext cx="10778067" cy="1279524"/>
          </a:xfrm>
        </p:spPr>
        <p:txBody>
          <a:bodyPr anchor="b"/>
          <a:lstStyle>
            <a:lvl1pPr marL="0" indent="0">
              <a:buNone/>
              <a:defRPr sz="5700" b="1"/>
            </a:lvl1pPr>
            <a:lvl2pPr marL="1085309" indent="0">
              <a:buNone/>
              <a:defRPr sz="4800" b="1"/>
            </a:lvl2pPr>
            <a:lvl3pPr marL="2170619" indent="0">
              <a:buNone/>
              <a:defRPr sz="4300" b="1"/>
            </a:lvl3pPr>
            <a:lvl4pPr marL="3255928" indent="0">
              <a:buNone/>
              <a:defRPr sz="3800" b="1"/>
            </a:lvl4pPr>
            <a:lvl5pPr marL="4341238" indent="0">
              <a:buNone/>
              <a:defRPr sz="3800" b="1"/>
            </a:lvl5pPr>
            <a:lvl6pPr marL="5426547" indent="0">
              <a:buNone/>
              <a:defRPr sz="3800" b="1"/>
            </a:lvl6pPr>
            <a:lvl7pPr marL="6511854" indent="0">
              <a:buNone/>
              <a:defRPr sz="3800" b="1"/>
            </a:lvl7pPr>
            <a:lvl8pPr marL="7597159" indent="0">
              <a:buNone/>
              <a:defRPr sz="3800" b="1"/>
            </a:lvl8pPr>
            <a:lvl9pPr marL="8682433" indent="0">
              <a:buNone/>
              <a:defRPr sz="3800" b="1"/>
            </a:lvl9pPr>
          </a:lstStyle>
          <a:p>
            <a:pPr lvl="0"/>
            <a:r>
              <a:rPr lang="en-US" smtClean="0"/>
              <a:t>Click to edit Master text styles</a:t>
            </a:r>
          </a:p>
        </p:txBody>
      </p:sp>
      <p:sp>
        <p:nvSpPr>
          <p:cNvPr id="6" name="Content Placeholder 5"/>
          <p:cNvSpPr>
            <a:spLocks noGrp="1"/>
          </p:cNvSpPr>
          <p:nvPr>
            <p:ph sz="quarter" idx="4"/>
          </p:nvPr>
        </p:nvSpPr>
        <p:spPr>
          <a:xfrm>
            <a:off x="12387097" y="4349750"/>
            <a:ext cx="10778067" cy="7902576"/>
          </a:xfrm>
        </p:spPr>
        <p:txBody>
          <a:bodyPr/>
          <a:lstStyle>
            <a:lvl1pPr>
              <a:defRPr sz="5700"/>
            </a:lvl1pPr>
            <a:lvl2pPr>
              <a:defRPr sz="4800"/>
            </a:lvl2pPr>
            <a:lvl3pPr>
              <a:defRPr sz="4300"/>
            </a:lvl3pPr>
            <a:lvl4pPr>
              <a:defRPr sz="3800"/>
            </a:lvl4pPr>
            <a:lvl5pPr>
              <a:defRPr sz="3800"/>
            </a:lvl5pPr>
            <a:lvl6pPr>
              <a:defRPr sz="3800"/>
            </a:lvl6pPr>
            <a:lvl7pPr>
              <a:defRPr sz="3800"/>
            </a:lvl7pPr>
            <a:lvl8pPr>
              <a:defRPr sz="3800"/>
            </a:lvl8pPr>
            <a:lvl9pPr>
              <a:defRPr sz="3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BCC3175-C225-6E4B-AAB9-EE54778D784C}" type="datetime9">
              <a:rPr lang="en-US" smtClean="0">
                <a:solidFill>
                  <a:prstClr val="black">
                    <a:tint val="75000"/>
                  </a:prstClr>
                </a:solidFill>
              </a:rPr>
              <a:pPr/>
              <a:t>7/19/2012 1:20:54 PM</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278AF18F-159C-E74D-9BD2-1F2BC71E989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0347004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219200" y="3070226"/>
            <a:ext cx="10773835" cy="1279524"/>
          </a:xfrm>
        </p:spPr>
        <p:txBody>
          <a:bodyPr anchor="b"/>
          <a:lstStyle>
            <a:lvl1pPr marL="0" indent="0">
              <a:buNone/>
              <a:defRPr sz="5700" b="1"/>
            </a:lvl1pPr>
            <a:lvl2pPr marL="1085357" indent="0">
              <a:buNone/>
              <a:defRPr sz="4800" b="1"/>
            </a:lvl2pPr>
            <a:lvl3pPr marL="2170714" indent="0">
              <a:buNone/>
              <a:defRPr sz="4300" b="1"/>
            </a:lvl3pPr>
            <a:lvl4pPr marL="3256071" indent="0">
              <a:buNone/>
              <a:defRPr sz="3800" b="1"/>
            </a:lvl4pPr>
            <a:lvl5pPr marL="4341428" indent="0">
              <a:buNone/>
              <a:defRPr sz="3800" b="1"/>
            </a:lvl5pPr>
            <a:lvl6pPr marL="5426785" indent="0">
              <a:buNone/>
              <a:defRPr sz="3800" b="1"/>
            </a:lvl6pPr>
            <a:lvl7pPr marL="6512140" indent="0">
              <a:buNone/>
              <a:defRPr sz="3800" b="1"/>
            </a:lvl7pPr>
            <a:lvl8pPr marL="7597492" indent="0">
              <a:buNone/>
              <a:defRPr sz="3800" b="1"/>
            </a:lvl8pPr>
            <a:lvl9pPr marL="8682814" indent="0">
              <a:buNone/>
              <a:defRPr sz="3800" b="1"/>
            </a:lvl9pPr>
          </a:lstStyle>
          <a:p>
            <a:pPr lvl="0"/>
            <a:r>
              <a:rPr lang="en-US" smtClean="0"/>
              <a:t>Click to edit Master text styles</a:t>
            </a:r>
          </a:p>
        </p:txBody>
      </p:sp>
      <p:sp>
        <p:nvSpPr>
          <p:cNvPr id="4" name="Content Placeholder 3"/>
          <p:cNvSpPr>
            <a:spLocks noGrp="1"/>
          </p:cNvSpPr>
          <p:nvPr>
            <p:ph sz="half" idx="2"/>
          </p:nvPr>
        </p:nvSpPr>
        <p:spPr>
          <a:xfrm>
            <a:off x="1219200" y="4349750"/>
            <a:ext cx="10773835" cy="7902576"/>
          </a:xfrm>
        </p:spPr>
        <p:txBody>
          <a:bodyPr/>
          <a:lstStyle>
            <a:lvl1pPr>
              <a:defRPr sz="5700"/>
            </a:lvl1pPr>
            <a:lvl2pPr>
              <a:defRPr sz="4800"/>
            </a:lvl2pPr>
            <a:lvl3pPr>
              <a:defRPr sz="4300"/>
            </a:lvl3pPr>
            <a:lvl4pPr>
              <a:defRPr sz="3800"/>
            </a:lvl4pPr>
            <a:lvl5pPr>
              <a:defRPr sz="3800"/>
            </a:lvl5pPr>
            <a:lvl6pPr>
              <a:defRPr sz="3800"/>
            </a:lvl6pPr>
            <a:lvl7pPr>
              <a:defRPr sz="3800"/>
            </a:lvl7pPr>
            <a:lvl8pPr>
              <a:defRPr sz="3800"/>
            </a:lvl8pPr>
            <a:lvl9pPr>
              <a:defRPr sz="3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2387092" y="3070226"/>
            <a:ext cx="10778067" cy="1279524"/>
          </a:xfrm>
        </p:spPr>
        <p:txBody>
          <a:bodyPr anchor="b"/>
          <a:lstStyle>
            <a:lvl1pPr marL="0" indent="0">
              <a:buNone/>
              <a:defRPr sz="5700" b="1"/>
            </a:lvl1pPr>
            <a:lvl2pPr marL="1085357" indent="0">
              <a:buNone/>
              <a:defRPr sz="4800" b="1"/>
            </a:lvl2pPr>
            <a:lvl3pPr marL="2170714" indent="0">
              <a:buNone/>
              <a:defRPr sz="4300" b="1"/>
            </a:lvl3pPr>
            <a:lvl4pPr marL="3256071" indent="0">
              <a:buNone/>
              <a:defRPr sz="3800" b="1"/>
            </a:lvl4pPr>
            <a:lvl5pPr marL="4341428" indent="0">
              <a:buNone/>
              <a:defRPr sz="3800" b="1"/>
            </a:lvl5pPr>
            <a:lvl6pPr marL="5426785" indent="0">
              <a:buNone/>
              <a:defRPr sz="3800" b="1"/>
            </a:lvl6pPr>
            <a:lvl7pPr marL="6512140" indent="0">
              <a:buNone/>
              <a:defRPr sz="3800" b="1"/>
            </a:lvl7pPr>
            <a:lvl8pPr marL="7597492" indent="0">
              <a:buNone/>
              <a:defRPr sz="3800" b="1"/>
            </a:lvl8pPr>
            <a:lvl9pPr marL="8682814" indent="0">
              <a:buNone/>
              <a:defRPr sz="3800" b="1"/>
            </a:lvl9pPr>
          </a:lstStyle>
          <a:p>
            <a:pPr lvl="0"/>
            <a:r>
              <a:rPr lang="en-US" smtClean="0"/>
              <a:t>Click to edit Master text styles</a:t>
            </a:r>
          </a:p>
        </p:txBody>
      </p:sp>
      <p:sp>
        <p:nvSpPr>
          <p:cNvPr id="6" name="Content Placeholder 5"/>
          <p:cNvSpPr>
            <a:spLocks noGrp="1"/>
          </p:cNvSpPr>
          <p:nvPr>
            <p:ph sz="quarter" idx="4"/>
          </p:nvPr>
        </p:nvSpPr>
        <p:spPr>
          <a:xfrm>
            <a:off x="12387092" y="4349750"/>
            <a:ext cx="10778067" cy="7902576"/>
          </a:xfrm>
        </p:spPr>
        <p:txBody>
          <a:bodyPr/>
          <a:lstStyle>
            <a:lvl1pPr>
              <a:defRPr sz="5700"/>
            </a:lvl1pPr>
            <a:lvl2pPr>
              <a:defRPr sz="4800"/>
            </a:lvl2pPr>
            <a:lvl3pPr>
              <a:defRPr sz="4300"/>
            </a:lvl3pPr>
            <a:lvl4pPr>
              <a:defRPr sz="3800"/>
            </a:lvl4pPr>
            <a:lvl5pPr>
              <a:defRPr sz="3800"/>
            </a:lvl5pPr>
            <a:lvl6pPr>
              <a:defRPr sz="3800"/>
            </a:lvl6pPr>
            <a:lvl7pPr>
              <a:defRPr sz="3800"/>
            </a:lvl7pPr>
            <a:lvl8pPr>
              <a:defRPr sz="3800"/>
            </a:lvl8pPr>
            <a:lvl9pPr>
              <a:defRPr sz="3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BCC3175-C225-6E4B-AAB9-EE54778D784C}" type="datetime9">
              <a:rPr lang="en-US" smtClean="0">
                <a:solidFill>
                  <a:prstClr val="black">
                    <a:tint val="75000"/>
                  </a:prstClr>
                </a:solidFill>
              </a:rPr>
              <a:pPr/>
              <a:t>7/19/2012 1:20:54 PM</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278AF18F-159C-E74D-9BD2-1F2BC71E989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0347004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26A0351-18E6-1740-9055-D461BC6EA09D}" type="datetime9">
              <a:rPr lang="en-US" smtClean="0">
                <a:solidFill>
                  <a:prstClr val="black">
                    <a:tint val="75000"/>
                  </a:prstClr>
                </a:solidFill>
              </a:rPr>
              <a:pPr/>
              <a:t>7/19/2012 1:20:54 PM</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278AF18F-159C-E74D-9BD2-1F2BC71E989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1779141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065D824-E532-C040-BD85-7FE6C1D5774C}" type="datetime9">
              <a:rPr lang="en-US" smtClean="0">
                <a:solidFill>
                  <a:prstClr val="black">
                    <a:tint val="75000"/>
                  </a:prstClr>
                </a:solidFill>
              </a:rPr>
              <a:pPr/>
              <a:t>7/19/2012 1:20:54 PM</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278AF18F-159C-E74D-9BD2-1F2BC71E989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870141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534400" y="7772400"/>
            <a:ext cx="7588251" cy="5943600"/>
          </a:xfrm>
        </p:spPr>
        <p:txBody>
          <a:bodyPr/>
          <a:lstStyle>
            <a:lvl1pPr>
              <a:defRPr sz="2900"/>
            </a:lvl1pPr>
            <a:lvl2pPr>
              <a:defRPr sz="2400"/>
            </a:lvl2pPr>
            <a:lvl3pPr>
              <a:defRPr sz="19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6275051" y="7772400"/>
            <a:ext cx="7588251" cy="5943600"/>
          </a:xfrm>
        </p:spPr>
        <p:txBody>
          <a:bodyPr/>
          <a:lstStyle>
            <a:lvl1pPr>
              <a:defRPr sz="2900"/>
            </a:lvl1pPr>
            <a:lvl2pPr>
              <a:defRPr sz="2400"/>
            </a:lvl2pPr>
            <a:lvl3pPr>
              <a:defRPr sz="19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30206131"/>
      </p:ext>
    </p:extLst>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26A0351-18E6-1740-9055-D461BC6EA09D}" type="datetime9">
              <a:rPr lang="en-US" smtClean="0">
                <a:solidFill>
                  <a:prstClr val="black">
                    <a:tint val="75000"/>
                  </a:prstClr>
                </a:solidFill>
              </a:rPr>
              <a:pPr/>
              <a:t>7/19/2012 1:20:54 PM</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278AF18F-159C-E74D-9BD2-1F2BC71E989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1779141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D3839F5-E3C3-0046-8F9E-1E675CDF7817}" type="datetime9">
              <a:rPr lang="en-US" smtClean="0">
                <a:solidFill>
                  <a:prstClr val="black">
                    <a:tint val="75000"/>
                  </a:prstClr>
                </a:solidFill>
              </a:rPr>
              <a:pPr/>
              <a:t>7/19/2012 1:20:54 PM</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278AF18F-159C-E74D-9BD2-1F2BC71E989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4840071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26A0351-18E6-1740-9055-D461BC6EA09D}" type="datetime9">
              <a:rPr lang="en-US" smtClean="0">
                <a:solidFill>
                  <a:prstClr val="black">
                    <a:tint val="75000"/>
                  </a:prstClr>
                </a:solidFill>
              </a:rPr>
              <a:pPr/>
              <a:t>7/19/2012 1:20:54 PM</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278AF18F-159C-E74D-9BD2-1F2BC71E989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1779141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26A0351-18E6-1740-9055-D461BC6EA09D}" type="datetime9">
              <a:rPr lang="en-US" smtClean="0">
                <a:solidFill>
                  <a:prstClr val="black">
                    <a:tint val="75000"/>
                  </a:prstClr>
                </a:solidFill>
              </a:rPr>
              <a:pPr/>
              <a:t>7/19/2012 1:20:54 PM</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278AF18F-159C-E74D-9BD2-1F2BC71E989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1779141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D3839F5-E3C3-0046-8F9E-1E675CDF7817}" type="datetime9">
              <a:rPr lang="en-US" smtClean="0">
                <a:solidFill>
                  <a:prstClr val="black">
                    <a:tint val="75000"/>
                  </a:prstClr>
                </a:solidFill>
              </a:rPr>
              <a:pPr/>
              <a:t>7/19/2012 1:20:54 PM</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278AF18F-159C-E74D-9BD2-1F2BC71E989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4840071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D3839F5-E3C3-0046-8F9E-1E675CDF7817}" type="datetime9">
              <a:rPr lang="en-US" smtClean="0">
                <a:solidFill>
                  <a:prstClr val="black">
                    <a:tint val="75000"/>
                  </a:prstClr>
                </a:solidFill>
              </a:rPr>
              <a:pPr/>
              <a:t>7/19/2012 1:20:54 PM</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278AF18F-159C-E74D-9BD2-1F2BC71E989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4840071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219200" y="3070226"/>
            <a:ext cx="10773835" cy="1279524"/>
          </a:xfrm>
        </p:spPr>
        <p:txBody>
          <a:bodyPr anchor="b"/>
          <a:lstStyle>
            <a:lvl1pPr marL="0" indent="0">
              <a:buNone/>
              <a:defRPr sz="5700" b="1"/>
            </a:lvl1pPr>
            <a:lvl2pPr marL="1086857" indent="0">
              <a:buNone/>
              <a:defRPr sz="4800" b="1"/>
            </a:lvl2pPr>
            <a:lvl3pPr marL="2173714" indent="0">
              <a:buNone/>
              <a:defRPr sz="4300" b="1"/>
            </a:lvl3pPr>
            <a:lvl4pPr marL="3260571" indent="0">
              <a:buNone/>
              <a:defRPr sz="3800" b="1"/>
            </a:lvl4pPr>
            <a:lvl5pPr marL="4347428" indent="0">
              <a:buNone/>
              <a:defRPr sz="3800" b="1"/>
            </a:lvl5pPr>
            <a:lvl6pPr marL="5434285" indent="0">
              <a:buNone/>
              <a:defRPr sz="3800" b="1"/>
            </a:lvl6pPr>
            <a:lvl7pPr marL="6521140" indent="0">
              <a:buNone/>
              <a:defRPr sz="3800" b="1"/>
            </a:lvl7pPr>
            <a:lvl8pPr marL="7607992" indent="0">
              <a:buNone/>
              <a:defRPr sz="3800" b="1"/>
            </a:lvl8pPr>
            <a:lvl9pPr marL="8694816" indent="0">
              <a:buNone/>
              <a:defRPr sz="3800" b="1"/>
            </a:lvl9pPr>
          </a:lstStyle>
          <a:p>
            <a:pPr lvl="0"/>
            <a:r>
              <a:rPr lang="en-US" smtClean="0"/>
              <a:t>Click to edit Master text styles</a:t>
            </a:r>
          </a:p>
        </p:txBody>
      </p:sp>
      <p:sp>
        <p:nvSpPr>
          <p:cNvPr id="4" name="Content Placeholder 3"/>
          <p:cNvSpPr>
            <a:spLocks noGrp="1"/>
          </p:cNvSpPr>
          <p:nvPr>
            <p:ph sz="half" idx="2"/>
          </p:nvPr>
        </p:nvSpPr>
        <p:spPr>
          <a:xfrm>
            <a:off x="1219200" y="4349750"/>
            <a:ext cx="10773835" cy="7902576"/>
          </a:xfrm>
        </p:spPr>
        <p:txBody>
          <a:bodyPr/>
          <a:lstStyle>
            <a:lvl1pPr>
              <a:defRPr sz="5700"/>
            </a:lvl1pPr>
            <a:lvl2pPr>
              <a:defRPr sz="4800"/>
            </a:lvl2pPr>
            <a:lvl3pPr>
              <a:defRPr sz="4300"/>
            </a:lvl3pPr>
            <a:lvl4pPr>
              <a:defRPr sz="3800"/>
            </a:lvl4pPr>
            <a:lvl5pPr>
              <a:defRPr sz="3800"/>
            </a:lvl5pPr>
            <a:lvl6pPr>
              <a:defRPr sz="3800"/>
            </a:lvl6pPr>
            <a:lvl7pPr>
              <a:defRPr sz="3800"/>
            </a:lvl7pPr>
            <a:lvl8pPr>
              <a:defRPr sz="3800"/>
            </a:lvl8pPr>
            <a:lvl9pPr>
              <a:defRPr sz="3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2386924" y="3070226"/>
            <a:ext cx="10778067" cy="1279524"/>
          </a:xfrm>
        </p:spPr>
        <p:txBody>
          <a:bodyPr anchor="b"/>
          <a:lstStyle>
            <a:lvl1pPr marL="0" indent="0">
              <a:buNone/>
              <a:defRPr sz="5700" b="1"/>
            </a:lvl1pPr>
            <a:lvl2pPr marL="1086857" indent="0">
              <a:buNone/>
              <a:defRPr sz="4800" b="1"/>
            </a:lvl2pPr>
            <a:lvl3pPr marL="2173714" indent="0">
              <a:buNone/>
              <a:defRPr sz="4300" b="1"/>
            </a:lvl3pPr>
            <a:lvl4pPr marL="3260571" indent="0">
              <a:buNone/>
              <a:defRPr sz="3800" b="1"/>
            </a:lvl4pPr>
            <a:lvl5pPr marL="4347428" indent="0">
              <a:buNone/>
              <a:defRPr sz="3800" b="1"/>
            </a:lvl5pPr>
            <a:lvl6pPr marL="5434285" indent="0">
              <a:buNone/>
              <a:defRPr sz="3800" b="1"/>
            </a:lvl6pPr>
            <a:lvl7pPr marL="6521140" indent="0">
              <a:buNone/>
              <a:defRPr sz="3800" b="1"/>
            </a:lvl7pPr>
            <a:lvl8pPr marL="7607992" indent="0">
              <a:buNone/>
              <a:defRPr sz="3800" b="1"/>
            </a:lvl8pPr>
            <a:lvl9pPr marL="8694816" indent="0">
              <a:buNone/>
              <a:defRPr sz="3800" b="1"/>
            </a:lvl9pPr>
          </a:lstStyle>
          <a:p>
            <a:pPr lvl="0"/>
            <a:r>
              <a:rPr lang="en-US" smtClean="0"/>
              <a:t>Click to edit Master text styles</a:t>
            </a:r>
          </a:p>
        </p:txBody>
      </p:sp>
      <p:sp>
        <p:nvSpPr>
          <p:cNvPr id="6" name="Content Placeholder 5"/>
          <p:cNvSpPr>
            <a:spLocks noGrp="1"/>
          </p:cNvSpPr>
          <p:nvPr>
            <p:ph sz="quarter" idx="4"/>
          </p:nvPr>
        </p:nvSpPr>
        <p:spPr>
          <a:xfrm>
            <a:off x="12386924" y="4349750"/>
            <a:ext cx="10778067" cy="7902576"/>
          </a:xfrm>
        </p:spPr>
        <p:txBody>
          <a:bodyPr/>
          <a:lstStyle>
            <a:lvl1pPr>
              <a:defRPr sz="5700"/>
            </a:lvl1pPr>
            <a:lvl2pPr>
              <a:defRPr sz="4800"/>
            </a:lvl2pPr>
            <a:lvl3pPr>
              <a:defRPr sz="4300"/>
            </a:lvl3pPr>
            <a:lvl4pPr>
              <a:defRPr sz="3800"/>
            </a:lvl4pPr>
            <a:lvl5pPr>
              <a:defRPr sz="3800"/>
            </a:lvl5pPr>
            <a:lvl6pPr>
              <a:defRPr sz="3800"/>
            </a:lvl6pPr>
            <a:lvl7pPr>
              <a:defRPr sz="3800"/>
            </a:lvl7pPr>
            <a:lvl8pPr>
              <a:defRPr sz="3800"/>
            </a:lvl8pPr>
            <a:lvl9pPr>
              <a:defRPr sz="3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BCC3175-C225-6E4B-AAB9-EE54778D784C}" type="datetime9">
              <a:rPr lang="en-US" smtClean="0">
                <a:solidFill>
                  <a:prstClr val="black">
                    <a:tint val="75000"/>
                  </a:prstClr>
                </a:solidFill>
              </a:rPr>
              <a:pPr/>
              <a:t>7/19/2012 1:20:54 PM</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278AF18F-159C-E74D-9BD2-1F2BC71E989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0347004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26A0351-18E6-1740-9055-D461BC6EA09D}" type="datetime9">
              <a:rPr lang="en-US" smtClean="0">
                <a:solidFill>
                  <a:prstClr val="black">
                    <a:tint val="75000"/>
                  </a:prstClr>
                </a:solidFill>
              </a:rPr>
              <a:pPr/>
              <a:t>7/19/2012 1:20:54 PM</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278AF18F-159C-E74D-9BD2-1F2BC71E989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1779141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26A0351-18E6-1740-9055-D461BC6EA09D}" type="datetime9">
              <a:rPr lang="en-US" smtClean="0">
                <a:solidFill>
                  <a:prstClr val="black">
                    <a:tint val="75000"/>
                  </a:prstClr>
                </a:solidFill>
              </a:rPr>
              <a:pPr/>
              <a:t>7/19/2012 1:20:54 PM</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278AF18F-159C-E74D-9BD2-1F2BC71E989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1779141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26A0351-18E6-1740-9055-D461BC6EA09D}" type="datetime9">
              <a:rPr lang="en-US" smtClean="0">
                <a:solidFill>
                  <a:prstClr val="black">
                    <a:tint val="75000"/>
                  </a:prstClr>
                </a:solidFill>
              </a:rPr>
              <a:pPr/>
              <a:t>7/19/2012 1:20:54 PM</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278AF18F-159C-E74D-9BD2-1F2BC71E989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177914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6"/>
            <a:ext cx="21945600" cy="2286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219200" y="3070225"/>
            <a:ext cx="10774363" cy="1279526"/>
          </a:xfrm>
        </p:spPr>
        <p:txBody>
          <a:bodyPr anchor="b"/>
          <a:lstStyle>
            <a:lvl1pPr marL="0" indent="0">
              <a:buNone/>
              <a:defRPr sz="2400" b="1"/>
            </a:lvl1pPr>
            <a:lvl2pPr marL="455038" indent="0">
              <a:buNone/>
              <a:defRPr sz="1900" b="1"/>
            </a:lvl2pPr>
            <a:lvl3pPr marL="910035" indent="0">
              <a:buNone/>
              <a:defRPr sz="1900" b="1"/>
            </a:lvl3pPr>
            <a:lvl4pPr marL="1364615" indent="0">
              <a:buNone/>
              <a:defRPr sz="1700" b="1"/>
            </a:lvl4pPr>
            <a:lvl5pPr marL="1819612" indent="0">
              <a:buNone/>
              <a:defRPr sz="1700" b="1"/>
            </a:lvl5pPr>
            <a:lvl6pPr marL="2274650" indent="0">
              <a:buNone/>
              <a:defRPr sz="1700" b="1"/>
            </a:lvl6pPr>
            <a:lvl7pPr marL="2729659" indent="0">
              <a:buNone/>
              <a:defRPr sz="1700" b="1"/>
            </a:lvl7pPr>
            <a:lvl8pPr marL="3184589" indent="0">
              <a:buNone/>
              <a:defRPr sz="1700" b="1"/>
            </a:lvl8pPr>
            <a:lvl9pPr marL="3639246" indent="0">
              <a:buNone/>
              <a:defRPr sz="1700" b="1"/>
            </a:lvl9pPr>
          </a:lstStyle>
          <a:p>
            <a:pPr lvl="0"/>
            <a:r>
              <a:rPr lang="en-US" smtClean="0"/>
              <a:t>Click to edit Master text styles</a:t>
            </a:r>
          </a:p>
        </p:txBody>
      </p:sp>
      <p:sp>
        <p:nvSpPr>
          <p:cNvPr id="4" name="Content Placeholder 3"/>
          <p:cNvSpPr>
            <a:spLocks noGrp="1"/>
          </p:cNvSpPr>
          <p:nvPr>
            <p:ph sz="half" idx="2"/>
          </p:nvPr>
        </p:nvSpPr>
        <p:spPr>
          <a:xfrm>
            <a:off x="1219200" y="4349750"/>
            <a:ext cx="10774363" cy="7902576"/>
          </a:xfrm>
        </p:spPr>
        <p:txBody>
          <a:bodyPr/>
          <a:lstStyle>
            <a:lvl1pPr>
              <a:defRPr sz="2400"/>
            </a:lvl1pPr>
            <a:lvl2pPr>
              <a:defRPr sz="1900"/>
            </a:lvl2pPr>
            <a:lvl3pPr>
              <a:defRPr sz="1900"/>
            </a:lvl3pPr>
            <a:lvl4pPr>
              <a:defRPr sz="1700"/>
            </a:lvl4pPr>
            <a:lvl5pPr>
              <a:defRPr sz="1700"/>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2387264" y="3070225"/>
            <a:ext cx="10777536" cy="1279526"/>
          </a:xfrm>
        </p:spPr>
        <p:txBody>
          <a:bodyPr anchor="b"/>
          <a:lstStyle>
            <a:lvl1pPr marL="0" indent="0">
              <a:buNone/>
              <a:defRPr sz="2400" b="1"/>
            </a:lvl1pPr>
            <a:lvl2pPr marL="455038" indent="0">
              <a:buNone/>
              <a:defRPr sz="1900" b="1"/>
            </a:lvl2pPr>
            <a:lvl3pPr marL="910035" indent="0">
              <a:buNone/>
              <a:defRPr sz="1900" b="1"/>
            </a:lvl3pPr>
            <a:lvl4pPr marL="1364615" indent="0">
              <a:buNone/>
              <a:defRPr sz="1700" b="1"/>
            </a:lvl4pPr>
            <a:lvl5pPr marL="1819612" indent="0">
              <a:buNone/>
              <a:defRPr sz="1700" b="1"/>
            </a:lvl5pPr>
            <a:lvl6pPr marL="2274650" indent="0">
              <a:buNone/>
              <a:defRPr sz="1700" b="1"/>
            </a:lvl6pPr>
            <a:lvl7pPr marL="2729659" indent="0">
              <a:buNone/>
              <a:defRPr sz="1700" b="1"/>
            </a:lvl7pPr>
            <a:lvl8pPr marL="3184589" indent="0">
              <a:buNone/>
              <a:defRPr sz="1700" b="1"/>
            </a:lvl8pPr>
            <a:lvl9pPr marL="3639246" indent="0">
              <a:buNone/>
              <a:defRPr sz="1700" b="1"/>
            </a:lvl9pPr>
          </a:lstStyle>
          <a:p>
            <a:pPr lvl="0"/>
            <a:r>
              <a:rPr lang="en-US" smtClean="0"/>
              <a:t>Click to edit Master text styles</a:t>
            </a:r>
          </a:p>
        </p:txBody>
      </p:sp>
      <p:sp>
        <p:nvSpPr>
          <p:cNvPr id="6" name="Content Placeholder 5"/>
          <p:cNvSpPr>
            <a:spLocks noGrp="1"/>
          </p:cNvSpPr>
          <p:nvPr>
            <p:ph sz="quarter" idx="4"/>
          </p:nvPr>
        </p:nvSpPr>
        <p:spPr>
          <a:xfrm>
            <a:off x="12387264" y="4349750"/>
            <a:ext cx="10777536" cy="7902576"/>
          </a:xfrm>
        </p:spPr>
        <p:txBody>
          <a:bodyPr/>
          <a:lstStyle>
            <a:lvl1pPr>
              <a:defRPr sz="2400"/>
            </a:lvl1pPr>
            <a:lvl2pPr>
              <a:defRPr sz="1900"/>
            </a:lvl2pPr>
            <a:lvl3pPr>
              <a:defRPr sz="1900"/>
            </a:lvl3pPr>
            <a:lvl4pPr>
              <a:defRPr sz="1700"/>
            </a:lvl4pPr>
            <a:lvl5pPr>
              <a:defRPr sz="1700"/>
            </a:lvl5pPr>
            <a:lvl6pPr>
              <a:defRPr sz="1700"/>
            </a:lvl6pPr>
            <a:lvl7pPr>
              <a:defRPr sz="1700"/>
            </a:lvl7pPr>
            <a:lvl8pPr>
              <a:defRPr sz="1700"/>
            </a:lvl8pPr>
            <a:lvl9pPr>
              <a:defRPr sz="1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24720588"/>
      </p:ext>
    </p:extLst>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219200" y="3070226"/>
            <a:ext cx="10773835" cy="1279524"/>
          </a:xfrm>
        </p:spPr>
        <p:txBody>
          <a:bodyPr anchor="b"/>
          <a:lstStyle>
            <a:lvl1pPr marL="0" indent="0">
              <a:buNone/>
              <a:defRPr sz="5700" b="1"/>
            </a:lvl1pPr>
            <a:lvl2pPr marL="1088143" indent="0">
              <a:buNone/>
              <a:defRPr sz="4800" b="1"/>
            </a:lvl2pPr>
            <a:lvl3pPr marL="2176285" indent="0">
              <a:buNone/>
              <a:defRPr sz="4300" b="1"/>
            </a:lvl3pPr>
            <a:lvl4pPr marL="3264428" indent="0">
              <a:buNone/>
              <a:defRPr sz="3800" b="1"/>
            </a:lvl4pPr>
            <a:lvl5pPr marL="4352571" indent="0">
              <a:buNone/>
              <a:defRPr sz="3800" b="1"/>
            </a:lvl5pPr>
            <a:lvl6pPr marL="5440714" indent="0">
              <a:buNone/>
              <a:defRPr sz="3800" b="1"/>
            </a:lvl6pPr>
            <a:lvl7pPr marL="6528854" indent="0">
              <a:buNone/>
              <a:defRPr sz="3800" b="1"/>
            </a:lvl7pPr>
            <a:lvl8pPr marL="7616992" indent="0">
              <a:buNone/>
              <a:defRPr sz="3800" b="1"/>
            </a:lvl8pPr>
            <a:lvl9pPr marL="8705125" indent="0">
              <a:buNone/>
              <a:defRPr sz="3800" b="1"/>
            </a:lvl9pPr>
          </a:lstStyle>
          <a:p>
            <a:pPr lvl="0"/>
            <a:r>
              <a:rPr lang="en-US" smtClean="0"/>
              <a:t>Click to edit Master text styles</a:t>
            </a:r>
          </a:p>
        </p:txBody>
      </p:sp>
      <p:sp>
        <p:nvSpPr>
          <p:cNvPr id="4" name="Content Placeholder 3"/>
          <p:cNvSpPr>
            <a:spLocks noGrp="1"/>
          </p:cNvSpPr>
          <p:nvPr>
            <p:ph sz="half" idx="2"/>
          </p:nvPr>
        </p:nvSpPr>
        <p:spPr>
          <a:xfrm>
            <a:off x="1219200" y="4349750"/>
            <a:ext cx="10773835" cy="7902576"/>
          </a:xfrm>
        </p:spPr>
        <p:txBody>
          <a:bodyPr/>
          <a:lstStyle>
            <a:lvl1pPr>
              <a:defRPr sz="5700"/>
            </a:lvl1pPr>
            <a:lvl2pPr>
              <a:defRPr sz="4800"/>
            </a:lvl2pPr>
            <a:lvl3pPr>
              <a:defRPr sz="4300"/>
            </a:lvl3pPr>
            <a:lvl4pPr>
              <a:defRPr sz="3800"/>
            </a:lvl4pPr>
            <a:lvl5pPr>
              <a:defRPr sz="3800"/>
            </a:lvl5pPr>
            <a:lvl6pPr>
              <a:defRPr sz="3800"/>
            </a:lvl6pPr>
            <a:lvl7pPr>
              <a:defRPr sz="3800"/>
            </a:lvl7pPr>
            <a:lvl8pPr>
              <a:defRPr sz="3800"/>
            </a:lvl8pPr>
            <a:lvl9pPr>
              <a:defRPr sz="3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12386780" y="3070226"/>
            <a:ext cx="10778067" cy="1279524"/>
          </a:xfrm>
        </p:spPr>
        <p:txBody>
          <a:bodyPr anchor="b"/>
          <a:lstStyle>
            <a:lvl1pPr marL="0" indent="0">
              <a:buNone/>
              <a:defRPr sz="5700" b="1"/>
            </a:lvl1pPr>
            <a:lvl2pPr marL="1088143" indent="0">
              <a:buNone/>
              <a:defRPr sz="4800" b="1"/>
            </a:lvl2pPr>
            <a:lvl3pPr marL="2176285" indent="0">
              <a:buNone/>
              <a:defRPr sz="4300" b="1"/>
            </a:lvl3pPr>
            <a:lvl4pPr marL="3264428" indent="0">
              <a:buNone/>
              <a:defRPr sz="3800" b="1"/>
            </a:lvl4pPr>
            <a:lvl5pPr marL="4352571" indent="0">
              <a:buNone/>
              <a:defRPr sz="3800" b="1"/>
            </a:lvl5pPr>
            <a:lvl6pPr marL="5440714" indent="0">
              <a:buNone/>
              <a:defRPr sz="3800" b="1"/>
            </a:lvl6pPr>
            <a:lvl7pPr marL="6528854" indent="0">
              <a:buNone/>
              <a:defRPr sz="3800" b="1"/>
            </a:lvl7pPr>
            <a:lvl8pPr marL="7616992" indent="0">
              <a:buNone/>
              <a:defRPr sz="3800" b="1"/>
            </a:lvl8pPr>
            <a:lvl9pPr marL="8705125" indent="0">
              <a:buNone/>
              <a:defRPr sz="3800" b="1"/>
            </a:lvl9pPr>
          </a:lstStyle>
          <a:p>
            <a:pPr lvl="0"/>
            <a:r>
              <a:rPr lang="en-US" smtClean="0"/>
              <a:t>Click to edit Master text styles</a:t>
            </a:r>
          </a:p>
        </p:txBody>
      </p:sp>
      <p:sp>
        <p:nvSpPr>
          <p:cNvPr id="6" name="Content Placeholder 5"/>
          <p:cNvSpPr>
            <a:spLocks noGrp="1"/>
          </p:cNvSpPr>
          <p:nvPr>
            <p:ph sz="quarter" idx="4"/>
          </p:nvPr>
        </p:nvSpPr>
        <p:spPr>
          <a:xfrm>
            <a:off x="12386780" y="4349750"/>
            <a:ext cx="10778067" cy="7902576"/>
          </a:xfrm>
        </p:spPr>
        <p:txBody>
          <a:bodyPr/>
          <a:lstStyle>
            <a:lvl1pPr>
              <a:defRPr sz="5700"/>
            </a:lvl1pPr>
            <a:lvl2pPr>
              <a:defRPr sz="4800"/>
            </a:lvl2pPr>
            <a:lvl3pPr>
              <a:defRPr sz="4300"/>
            </a:lvl3pPr>
            <a:lvl4pPr>
              <a:defRPr sz="3800"/>
            </a:lvl4pPr>
            <a:lvl5pPr>
              <a:defRPr sz="3800"/>
            </a:lvl5pPr>
            <a:lvl6pPr>
              <a:defRPr sz="3800"/>
            </a:lvl6pPr>
            <a:lvl7pPr>
              <a:defRPr sz="3800"/>
            </a:lvl7pPr>
            <a:lvl8pPr>
              <a:defRPr sz="3800"/>
            </a:lvl8pPr>
            <a:lvl9pPr>
              <a:defRPr sz="3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BCC3175-C225-6E4B-AAB9-EE54778D784C}" type="datetime9">
              <a:rPr lang="en-US" smtClean="0">
                <a:solidFill>
                  <a:prstClr val="black">
                    <a:tint val="75000"/>
                  </a:prstClr>
                </a:solidFill>
              </a:rPr>
              <a:pPr/>
              <a:t>7/19/2012 1:20:54 PM</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278AF18F-159C-E74D-9BD2-1F2BC71E989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034700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16329441"/>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14962897"/>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19200" y="546100"/>
            <a:ext cx="8021637" cy="2324100"/>
          </a:xfrm>
        </p:spPr>
        <p:txBody>
          <a:bodyPr/>
          <a:lstStyle>
            <a:lvl1pPr algn="l">
              <a:defRPr sz="1900" b="1"/>
            </a:lvl1pPr>
          </a:lstStyle>
          <a:p>
            <a:r>
              <a:rPr lang="en-US" smtClean="0"/>
              <a:t>Click to edit Master title style</a:t>
            </a:r>
            <a:endParaRPr lang="en-US"/>
          </a:p>
        </p:txBody>
      </p:sp>
      <p:sp>
        <p:nvSpPr>
          <p:cNvPr id="3" name="Content Placeholder 2"/>
          <p:cNvSpPr>
            <a:spLocks noGrp="1"/>
          </p:cNvSpPr>
          <p:nvPr>
            <p:ph idx="1"/>
          </p:nvPr>
        </p:nvSpPr>
        <p:spPr>
          <a:xfrm>
            <a:off x="9532939" y="546553"/>
            <a:ext cx="13631861" cy="11706226"/>
          </a:xfrm>
        </p:spPr>
        <p:txBody>
          <a:bodyPr/>
          <a:lstStyle>
            <a:lvl1pPr>
              <a:defRPr sz="3100"/>
            </a:lvl1pPr>
            <a:lvl2pPr>
              <a:defRPr sz="2900"/>
            </a:lvl2pPr>
            <a:lvl3pPr>
              <a:defRPr sz="24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219200" y="2870207"/>
            <a:ext cx="8021637" cy="9382126"/>
          </a:xfrm>
        </p:spPr>
        <p:txBody>
          <a:bodyPr/>
          <a:lstStyle>
            <a:lvl1pPr marL="0" indent="0">
              <a:buNone/>
              <a:defRPr sz="1400"/>
            </a:lvl1pPr>
            <a:lvl2pPr marL="455038" indent="0">
              <a:buNone/>
              <a:defRPr sz="1200"/>
            </a:lvl2pPr>
            <a:lvl3pPr marL="910035" indent="0">
              <a:buNone/>
              <a:defRPr sz="1000"/>
            </a:lvl3pPr>
            <a:lvl4pPr marL="1364615" indent="0">
              <a:buNone/>
              <a:defRPr sz="1000"/>
            </a:lvl4pPr>
            <a:lvl5pPr marL="1819612" indent="0">
              <a:buNone/>
              <a:defRPr sz="1000"/>
            </a:lvl5pPr>
            <a:lvl6pPr marL="2274650" indent="0">
              <a:buNone/>
              <a:defRPr sz="1000"/>
            </a:lvl6pPr>
            <a:lvl7pPr marL="2729659" indent="0">
              <a:buNone/>
              <a:defRPr sz="1000"/>
            </a:lvl7pPr>
            <a:lvl8pPr marL="3184589" indent="0">
              <a:buNone/>
              <a:defRPr sz="1000"/>
            </a:lvl8pPr>
            <a:lvl9pPr marL="3639246" indent="0">
              <a:buNone/>
              <a:defRPr sz="1000"/>
            </a:lvl9pPr>
          </a:lstStyle>
          <a:p>
            <a:pPr lvl="0"/>
            <a:r>
              <a:rPr lang="en-US" smtClean="0"/>
              <a:t>Click to edit Master text styles</a:t>
            </a:r>
          </a:p>
        </p:txBody>
      </p:sp>
    </p:spTree>
    <p:extLst>
      <p:ext uri="{BB962C8B-B14F-4D97-AF65-F5344CB8AC3E}">
        <p14:creationId xmlns:p14="http://schemas.microsoft.com/office/powerpoint/2010/main" val="3510131065"/>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79963" y="9601200"/>
            <a:ext cx="14630400" cy="1133476"/>
          </a:xfrm>
        </p:spPr>
        <p:txBody>
          <a:bodyPr/>
          <a:lstStyle>
            <a:lvl1pPr algn="l">
              <a:defRPr sz="1900" b="1"/>
            </a:lvl1pPr>
          </a:lstStyle>
          <a:p>
            <a:r>
              <a:rPr lang="en-US" smtClean="0"/>
              <a:t>Click to edit Master title style</a:t>
            </a:r>
            <a:endParaRPr lang="en-US"/>
          </a:p>
        </p:txBody>
      </p:sp>
      <p:sp>
        <p:nvSpPr>
          <p:cNvPr id="3" name="Picture Placeholder 2"/>
          <p:cNvSpPr>
            <a:spLocks noGrp="1"/>
          </p:cNvSpPr>
          <p:nvPr>
            <p:ph type="pic" idx="1"/>
          </p:nvPr>
        </p:nvSpPr>
        <p:spPr>
          <a:xfrm>
            <a:off x="4779963" y="1225550"/>
            <a:ext cx="14630400" cy="8229600"/>
          </a:xfrm>
        </p:spPr>
        <p:txBody>
          <a:bodyPr/>
          <a:lstStyle>
            <a:lvl1pPr marL="0" indent="0">
              <a:buNone/>
              <a:defRPr sz="3100"/>
            </a:lvl1pPr>
            <a:lvl2pPr marL="455038" indent="0">
              <a:buNone/>
              <a:defRPr sz="2900"/>
            </a:lvl2pPr>
            <a:lvl3pPr marL="910035" indent="0">
              <a:buNone/>
              <a:defRPr sz="2400"/>
            </a:lvl3pPr>
            <a:lvl4pPr marL="1364615" indent="0">
              <a:buNone/>
              <a:defRPr sz="1900"/>
            </a:lvl4pPr>
            <a:lvl5pPr marL="1819612" indent="0">
              <a:buNone/>
              <a:defRPr sz="1900"/>
            </a:lvl5pPr>
            <a:lvl6pPr marL="2274650" indent="0">
              <a:buNone/>
              <a:defRPr sz="1900"/>
            </a:lvl6pPr>
            <a:lvl7pPr marL="2729659" indent="0">
              <a:buNone/>
              <a:defRPr sz="1900"/>
            </a:lvl7pPr>
            <a:lvl8pPr marL="3184589" indent="0">
              <a:buNone/>
              <a:defRPr sz="1900"/>
            </a:lvl8pPr>
            <a:lvl9pPr marL="3639246" indent="0">
              <a:buNone/>
              <a:defRPr sz="1900"/>
            </a:lvl9pPr>
          </a:lstStyle>
          <a:p>
            <a:pPr lvl="0"/>
            <a:endParaRPr lang="en-US" noProof="0" smtClean="0">
              <a:sym typeface="Arial" charset="0"/>
            </a:endParaRPr>
          </a:p>
        </p:txBody>
      </p:sp>
      <p:sp>
        <p:nvSpPr>
          <p:cNvPr id="4" name="Text Placeholder 3"/>
          <p:cNvSpPr>
            <a:spLocks noGrp="1"/>
          </p:cNvSpPr>
          <p:nvPr>
            <p:ph type="body" sz="half" idx="2"/>
          </p:nvPr>
        </p:nvSpPr>
        <p:spPr>
          <a:xfrm>
            <a:off x="4779963" y="10735129"/>
            <a:ext cx="14630400" cy="1609726"/>
          </a:xfrm>
        </p:spPr>
        <p:txBody>
          <a:bodyPr/>
          <a:lstStyle>
            <a:lvl1pPr marL="0" indent="0">
              <a:buNone/>
              <a:defRPr sz="1400"/>
            </a:lvl1pPr>
            <a:lvl2pPr marL="455038" indent="0">
              <a:buNone/>
              <a:defRPr sz="1200"/>
            </a:lvl2pPr>
            <a:lvl3pPr marL="910035" indent="0">
              <a:buNone/>
              <a:defRPr sz="1000"/>
            </a:lvl3pPr>
            <a:lvl4pPr marL="1364615" indent="0">
              <a:buNone/>
              <a:defRPr sz="1000"/>
            </a:lvl4pPr>
            <a:lvl5pPr marL="1819612" indent="0">
              <a:buNone/>
              <a:defRPr sz="1000"/>
            </a:lvl5pPr>
            <a:lvl6pPr marL="2274650" indent="0">
              <a:buNone/>
              <a:defRPr sz="1000"/>
            </a:lvl6pPr>
            <a:lvl7pPr marL="2729659" indent="0">
              <a:buNone/>
              <a:defRPr sz="1000"/>
            </a:lvl7pPr>
            <a:lvl8pPr marL="3184589" indent="0">
              <a:buNone/>
              <a:defRPr sz="1000"/>
            </a:lvl8pPr>
            <a:lvl9pPr marL="3639246" indent="0">
              <a:buNone/>
              <a:defRPr sz="1000"/>
            </a:lvl9pPr>
          </a:lstStyle>
          <a:p>
            <a:pPr lvl="0"/>
            <a:r>
              <a:rPr lang="en-US" smtClean="0"/>
              <a:t>Click to edit Master text styles</a:t>
            </a:r>
          </a:p>
        </p:txBody>
      </p:sp>
    </p:spTree>
    <p:extLst>
      <p:ext uri="{BB962C8B-B14F-4D97-AF65-F5344CB8AC3E}">
        <p14:creationId xmlns:p14="http://schemas.microsoft.com/office/powerpoint/2010/main" val="3418199280"/>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2" Type="http://schemas.openxmlformats.org/officeDocument/2006/relationships/theme" Target="../theme/theme10.xml"/><Relationship Id="rId1" Type="http://schemas.openxmlformats.org/officeDocument/2006/relationships/slideLayout" Target="../slideLayouts/slideLayout40.xml"/></Relationships>
</file>

<file path=ppt/slideMasters/_rels/slideMaster11.xml.rels><?xml version="1.0" encoding="UTF-8" standalone="yes"?>
<Relationships xmlns="http://schemas.openxmlformats.org/package/2006/relationships"><Relationship Id="rId2" Type="http://schemas.openxmlformats.org/officeDocument/2006/relationships/theme" Target="../theme/theme11.xml"/><Relationship Id="rId1" Type="http://schemas.openxmlformats.org/officeDocument/2006/relationships/slideLayout" Target="../slideLayouts/slideLayout41.xml"/></Relationships>
</file>

<file path=ppt/slideMasters/_rels/slideMaster12.xml.rels><?xml version="1.0" encoding="UTF-8" standalone="yes"?>
<Relationships xmlns="http://schemas.openxmlformats.org/package/2006/relationships"><Relationship Id="rId2" Type="http://schemas.openxmlformats.org/officeDocument/2006/relationships/theme" Target="../theme/theme12.xml"/><Relationship Id="rId1" Type="http://schemas.openxmlformats.org/officeDocument/2006/relationships/slideLayout" Target="../slideLayouts/slideLayout42.xml"/></Relationships>
</file>

<file path=ppt/slideMasters/_rels/slideMaster13.xml.rels><?xml version="1.0" encoding="UTF-8" standalone="yes"?>
<Relationships xmlns="http://schemas.openxmlformats.org/package/2006/relationships"><Relationship Id="rId2" Type="http://schemas.openxmlformats.org/officeDocument/2006/relationships/theme" Target="../theme/theme13.xml"/><Relationship Id="rId1" Type="http://schemas.openxmlformats.org/officeDocument/2006/relationships/slideLayout" Target="../slideLayouts/slideLayout43.xml"/></Relationships>
</file>

<file path=ppt/slideMasters/_rels/slideMaster14.xml.rels><?xml version="1.0" encoding="UTF-8" standalone="yes"?>
<Relationships xmlns="http://schemas.openxmlformats.org/package/2006/relationships"><Relationship Id="rId2" Type="http://schemas.openxmlformats.org/officeDocument/2006/relationships/theme" Target="../theme/theme14.xml"/><Relationship Id="rId1" Type="http://schemas.openxmlformats.org/officeDocument/2006/relationships/slideLayout" Target="../slideLayouts/slideLayout44.xml"/></Relationships>
</file>

<file path=ppt/slideMasters/_rels/slideMaster15.xml.rels><?xml version="1.0" encoding="UTF-8" standalone="yes"?>
<Relationships xmlns="http://schemas.openxmlformats.org/package/2006/relationships"><Relationship Id="rId2" Type="http://schemas.openxmlformats.org/officeDocument/2006/relationships/theme" Target="../theme/theme15.xml"/><Relationship Id="rId1" Type="http://schemas.openxmlformats.org/officeDocument/2006/relationships/slideLayout" Target="../slideLayouts/slideLayout45.xml"/></Relationships>
</file>

<file path=ppt/slideMasters/_rels/slideMaster16.xml.rels><?xml version="1.0" encoding="UTF-8" standalone="yes"?>
<Relationships xmlns="http://schemas.openxmlformats.org/package/2006/relationships"><Relationship Id="rId2" Type="http://schemas.openxmlformats.org/officeDocument/2006/relationships/theme" Target="../theme/theme16.xml"/><Relationship Id="rId1" Type="http://schemas.openxmlformats.org/officeDocument/2006/relationships/slideLayout" Target="../slideLayouts/slideLayout46.xml"/></Relationships>
</file>

<file path=ppt/slideMasters/_rels/slideMaster17.xml.rels><?xml version="1.0" encoding="UTF-8" standalone="yes"?>
<Relationships xmlns="http://schemas.openxmlformats.org/package/2006/relationships"><Relationship Id="rId2" Type="http://schemas.openxmlformats.org/officeDocument/2006/relationships/theme" Target="../theme/theme17.xml"/><Relationship Id="rId1" Type="http://schemas.openxmlformats.org/officeDocument/2006/relationships/slideLayout" Target="../slideLayouts/slideLayout47.xml"/></Relationships>
</file>

<file path=ppt/slideMasters/_rels/slideMaster18.xml.rels><?xml version="1.0" encoding="UTF-8" standalone="yes"?>
<Relationships xmlns="http://schemas.openxmlformats.org/package/2006/relationships"><Relationship Id="rId2" Type="http://schemas.openxmlformats.org/officeDocument/2006/relationships/theme" Target="../theme/theme18.xml"/><Relationship Id="rId1" Type="http://schemas.openxmlformats.org/officeDocument/2006/relationships/slideLayout" Target="../slideLayouts/slideLayout48.xml"/></Relationships>
</file>

<file path=ppt/slideMasters/_rels/slideMaster19.xml.rels><?xml version="1.0" encoding="UTF-8" standalone="yes"?>
<Relationships xmlns="http://schemas.openxmlformats.org/package/2006/relationships"><Relationship Id="rId2" Type="http://schemas.openxmlformats.org/officeDocument/2006/relationships/theme" Target="../theme/theme19.xml"/><Relationship Id="rId1"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20.xml.rels><?xml version="1.0" encoding="UTF-8" standalone="yes"?>
<Relationships xmlns="http://schemas.openxmlformats.org/package/2006/relationships"><Relationship Id="rId2" Type="http://schemas.openxmlformats.org/officeDocument/2006/relationships/theme" Target="../theme/theme20.xml"/><Relationship Id="rId1" Type="http://schemas.openxmlformats.org/officeDocument/2006/relationships/slideLayout" Target="../slideLayouts/slideLayout5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35.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36.xml"/></Relationships>
</file>

<file path=ppt/slideMasters/_rels/slideMaster7.xml.rels><?xml version="1.0" encoding="UTF-8" standalone="yes"?>
<Relationships xmlns="http://schemas.openxmlformats.org/package/2006/relationships"><Relationship Id="rId2" Type="http://schemas.openxmlformats.org/officeDocument/2006/relationships/theme" Target="../theme/theme7.xml"/><Relationship Id="rId1" Type="http://schemas.openxmlformats.org/officeDocument/2006/relationships/slideLayout" Target="../slideLayouts/slideLayout37.xml"/></Relationships>
</file>

<file path=ppt/slideMasters/_rels/slideMaster8.xml.rels><?xml version="1.0" encoding="UTF-8" standalone="yes"?>
<Relationships xmlns="http://schemas.openxmlformats.org/package/2006/relationships"><Relationship Id="rId2" Type="http://schemas.openxmlformats.org/officeDocument/2006/relationships/theme" Target="../theme/theme8.xml"/><Relationship Id="rId1" Type="http://schemas.openxmlformats.org/officeDocument/2006/relationships/slideLayout" Target="../slideLayouts/slideLayout38.xml"/></Relationships>
</file>

<file path=ppt/slideMasters/_rels/slideMaster9.xml.rels><?xml version="1.0" encoding="UTF-8" standalone="yes"?>
<Relationships xmlns="http://schemas.openxmlformats.org/package/2006/relationships"><Relationship Id="rId2" Type="http://schemas.openxmlformats.org/officeDocument/2006/relationships/theme" Target="../theme/theme9.xml"/><Relationship Id="rId1"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73" name="Rectangle 1"/>
          <p:cNvSpPr>
            <a:spLocks noGrp="1" noChangeArrowheads="1"/>
          </p:cNvSpPr>
          <p:nvPr>
            <p:ph type="title"/>
          </p:nvPr>
        </p:nvSpPr>
        <p:spPr bwMode="auto">
          <a:xfrm>
            <a:off x="8534400" y="0"/>
            <a:ext cx="15328901" cy="7645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a:extLst>
        </p:spPr>
        <p:txBody>
          <a:bodyPr vert="horz" wrap="square" lIns="50799" tIns="50799" rIns="50799" bIns="50799" numCol="1" anchor="b" anchorCtr="0" compatLnSpc="1">
            <a:prstTxWarp prst="textNoShape">
              <a:avLst/>
            </a:prstTxWarp>
          </a:bodyPr>
          <a:lstStyle/>
          <a:p>
            <a:pPr lvl="0"/>
            <a:r>
              <a:rPr lang="en-US">
                <a:sym typeface="Arial Bold" charset="0"/>
              </a:rPr>
              <a:t>Click to edit Master title style</a:t>
            </a:r>
          </a:p>
        </p:txBody>
      </p:sp>
      <p:sp>
        <p:nvSpPr>
          <p:cNvPr id="3074" name="Rectangle 2"/>
          <p:cNvSpPr>
            <a:spLocks noGrp="1" noChangeArrowheads="1"/>
          </p:cNvSpPr>
          <p:nvPr>
            <p:ph type="body" idx="1"/>
          </p:nvPr>
        </p:nvSpPr>
        <p:spPr bwMode="auto">
          <a:xfrm>
            <a:off x="8534400" y="7772400"/>
            <a:ext cx="15328901" cy="5943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a:extLst>
        </p:spPr>
        <p:txBody>
          <a:bodyPr vert="horz" wrap="square" lIns="50799" tIns="50799" rIns="50799" bIns="50799" numCol="1" anchor="t" anchorCtr="0" compatLnSpc="1">
            <a:prstTxWarp prst="textNoShape">
              <a:avLst/>
            </a:prstTxWarp>
          </a:bodyPr>
          <a:lstStyle/>
          <a:p>
            <a:pPr lvl="0"/>
            <a:r>
              <a:rPr lang="en-US">
                <a:sym typeface="Arial" charset="0"/>
              </a:rPr>
              <a:t>Click to edit Master text styles</a:t>
            </a:r>
          </a:p>
          <a:p>
            <a:pPr lvl="1"/>
            <a:r>
              <a:rPr lang="en-US">
                <a:sym typeface="Arial" charset="0"/>
              </a:rPr>
              <a:t>Second level</a:t>
            </a:r>
          </a:p>
          <a:p>
            <a:pPr lvl="2"/>
            <a:r>
              <a:rPr lang="en-US">
                <a:sym typeface="Arial" charset="0"/>
              </a:rPr>
              <a:t>Third level</a:t>
            </a:r>
          </a:p>
          <a:p>
            <a:pPr lvl="3"/>
            <a:r>
              <a:rPr lang="en-US">
                <a:sym typeface="Arial" charset="0"/>
              </a:rPr>
              <a:t>Fourth level</a:t>
            </a:r>
          </a:p>
          <a:p>
            <a:pPr lvl="4"/>
            <a:r>
              <a:rPr lang="en-US">
                <a:sym typeface="Arial" charset="0"/>
              </a:rPr>
              <a:t>Fifth level</a:t>
            </a: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ransition/>
  <p:txStyles>
    <p:titleStyle>
      <a:lvl1pPr algn="ctr" rtl="0" eaLnBrk="0" fontAlgn="base" hangingPunct="0">
        <a:spcBef>
          <a:spcPct val="0"/>
        </a:spcBef>
        <a:spcAft>
          <a:spcPct val="0"/>
        </a:spcAft>
        <a:defRPr sz="10000">
          <a:solidFill>
            <a:schemeClr val="tx1"/>
          </a:solidFill>
          <a:latin typeface="+mj-lt"/>
          <a:ea typeface="+mj-ea"/>
          <a:cs typeface="+mj-cs"/>
          <a:sym typeface="Arial Bold" pitchFamily="64" charset="-52"/>
        </a:defRPr>
      </a:lvl1pPr>
      <a:lvl2pPr algn="ctr" rtl="0" eaLnBrk="0" fontAlgn="base" hangingPunct="0">
        <a:spcBef>
          <a:spcPct val="0"/>
        </a:spcBef>
        <a:spcAft>
          <a:spcPct val="0"/>
        </a:spcAft>
        <a:defRPr sz="10000">
          <a:solidFill>
            <a:schemeClr val="tx1"/>
          </a:solidFill>
          <a:latin typeface="Arial Bold" charset="0"/>
          <a:ea typeface="ヒラギノ角ゴ ProN W6" charset="0"/>
          <a:cs typeface="ヒラギノ角ゴ ProN W6" charset="0"/>
          <a:sym typeface="Arial Bold" pitchFamily="64" charset="-52"/>
        </a:defRPr>
      </a:lvl2pPr>
      <a:lvl3pPr algn="ctr" rtl="0" eaLnBrk="0" fontAlgn="base" hangingPunct="0">
        <a:spcBef>
          <a:spcPct val="0"/>
        </a:spcBef>
        <a:spcAft>
          <a:spcPct val="0"/>
        </a:spcAft>
        <a:defRPr sz="10000">
          <a:solidFill>
            <a:schemeClr val="tx1"/>
          </a:solidFill>
          <a:latin typeface="Arial Bold" charset="0"/>
          <a:ea typeface="ヒラギノ角ゴ ProN W6" charset="0"/>
          <a:cs typeface="ヒラギノ角ゴ ProN W6" charset="0"/>
          <a:sym typeface="Arial Bold" pitchFamily="64" charset="-52"/>
        </a:defRPr>
      </a:lvl3pPr>
      <a:lvl4pPr algn="ctr" rtl="0" eaLnBrk="0" fontAlgn="base" hangingPunct="0">
        <a:spcBef>
          <a:spcPct val="0"/>
        </a:spcBef>
        <a:spcAft>
          <a:spcPct val="0"/>
        </a:spcAft>
        <a:defRPr sz="10000">
          <a:solidFill>
            <a:schemeClr val="tx1"/>
          </a:solidFill>
          <a:latin typeface="Arial Bold" charset="0"/>
          <a:ea typeface="ヒラギノ角ゴ ProN W6" charset="0"/>
          <a:cs typeface="ヒラギノ角ゴ ProN W6" charset="0"/>
          <a:sym typeface="Arial Bold" pitchFamily="64" charset="-52"/>
        </a:defRPr>
      </a:lvl4pPr>
      <a:lvl5pPr algn="ctr" rtl="0" eaLnBrk="0" fontAlgn="base" hangingPunct="0">
        <a:spcBef>
          <a:spcPct val="0"/>
        </a:spcBef>
        <a:spcAft>
          <a:spcPct val="0"/>
        </a:spcAft>
        <a:defRPr sz="10000">
          <a:solidFill>
            <a:schemeClr val="tx1"/>
          </a:solidFill>
          <a:latin typeface="Arial Bold" charset="0"/>
          <a:ea typeface="ヒラギノ角ゴ ProN W6" charset="0"/>
          <a:cs typeface="ヒラギノ角ゴ ProN W6" charset="0"/>
          <a:sym typeface="Arial Bold" pitchFamily="64" charset="-52"/>
        </a:defRPr>
      </a:lvl5pPr>
      <a:lvl6pPr marL="455038" algn="ctr" rtl="0" fontAlgn="base">
        <a:spcBef>
          <a:spcPct val="0"/>
        </a:spcBef>
        <a:spcAft>
          <a:spcPct val="0"/>
        </a:spcAft>
        <a:defRPr sz="10000">
          <a:solidFill>
            <a:schemeClr val="tx1"/>
          </a:solidFill>
          <a:latin typeface="Arial Bold" charset="0"/>
          <a:ea typeface="ヒラギノ角ゴ ProN W6" charset="0"/>
          <a:cs typeface="ヒラギノ角ゴ ProN W6" charset="0"/>
          <a:sym typeface="Arial Bold" charset="0"/>
        </a:defRPr>
      </a:lvl6pPr>
      <a:lvl7pPr marL="910035" algn="ctr" rtl="0" fontAlgn="base">
        <a:spcBef>
          <a:spcPct val="0"/>
        </a:spcBef>
        <a:spcAft>
          <a:spcPct val="0"/>
        </a:spcAft>
        <a:defRPr sz="10000">
          <a:solidFill>
            <a:schemeClr val="tx1"/>
          </a:solidFill>
          <a:latin typeface="Arial Bold" charset="0"/>
          <a:ea typeface="ヒラギノ角ゴ ProN W6" charset="0"/>
          <a:cs typeface="ヒラギノ角ゴ ProN W6" charset="0"/>
          <a:sym typeface="Arial Bold" charset="0"/>
        </a:defRPr>
      </a:lvl7pPr>
      <a:lvl8pPr marL="1364615" algn="ctr" rtl="0" fontAlgn="base">
        <a:spcBef>
          <a:spcPct val="0"/>
        </a:spcBef>
        <a:spcAft>
          <a:spcPct val="0"/>
        </a:spcAft>
        <a:defRPr sz="10000">
          <a:solidFill>
            <a:schemeClr val="tx1"/>
          </a:solidFill>
          <a:latin typeface="Arial Bold" charset="0"/>
          <a:ea typeface="ヒラギノ角ゴ ProN W6" charset="0"/>
          <a:cs typeface="ヒラギノ角ゴ ProN W6" charset="0"/>
          <a:sym typeface="Arial Bold" charset="0"/>
        </a:defRPr>
      </a:lvl8pPr>
      <a:lvl9pPr marL="1819612" algn="ctr" rtl="0" fontAlgn="base">
        <a:spcBef>
          <a:spcPct val="0"/>
        </a:spcBef>
        <a:spcAft>
          <a:spcPct val="0"/>
        </a:spcAft>
        <a:defRPr sz="10000">
          <a:solidFill>
            <a:schemeClr val="tx1"/>
          </a:solidFill>
          <a:latin typeface="Arial Bold" charset="0"/>
          <a:ea typeface="ヒラギノ角ゴ ProN W6" charset="0"/>
          <a:cs typeface="ヒラギノ角ゴ ProN W6" charset="0"/>
          <a:sym typeface="Arial Bold" charset="0"/>
        </a:defRPr>
      </a:lvl9pPr>
    </p:titleStyle>
    <p:bodyStyle>
      <a:lvl1pPr marL="341278" indent="-341278" algn="ctr" rtl="0" eaLnBrk="0" fontAlgn="base" hangingPunct="0">
        <a:spcBef>
          <a:spcPct val="0"/>
        </a:spcBef>
        <a:spcAft>
          <a:spcPct val="0"/>
        </a:spcAft>
        <a:defRPr sz="4800">
          <a:solidFill>
            <a:schemeClr val="tx1"/>
          </a:solidFill>
          <a:latin typeface="+mn-lt"/>
          <a:ea typeface="+mn-ea"/>
          <a:cs typeface="+mn-cs"/>
          <a:sym typeface="Arial" pitchFamily="34" charset="0"/>
        </a:defRPr>
      </a:lvl1pPr>
      <a:lvl2pPr marL="739167" indent="-284332" algn="ctr" rtl="0" eaLnBrk="0" fontAlgn="base" hangingPunct="0">
        <a:spcBef>
          <a:spcPct val="0"/>
        </a:spcBef>
        <a:spcAft>
          <a:spcPct val="0"/>
        </a:spcAft>
        <a:defRPr sz="4800">
          <a:solidFill>
            <a:schemeClr val="tx1"/>
          </a:solidFill>
          <a:latin typeface="+mn-lt"/>
          <a:ea typeface="+mn-ea"/>
          <a:cs typeface="+mn-cs"/>
          <a:sym typeface="Arial" pitchFamily="34" charset="0"/>
        </a:defRPr>
      </a:lvl2pPr>
      <a:lvl3pPr marL="1137325" indent="-227519" algn="ctr" rtl="0" eaLnBrk="0" fontAlgn="base" hangingPunct="0">
        <a:spcBef>
          <a:spcPct val="0"/>
        </a:spcBef>
        <a:spcAft>
          <a:spcPct val="0"/>
        </a:spcAft>
        <a:defRPr sz="4800">
          <a:solidFill>
            <a:schemeClr val="tx1"/>
          </a:solidFill>
          <a:latin typeface="+mn-lt"/>
          <a:ea typeface="+mn-ea"/>
          <a:cs typeface="+mn-cs"/>
          <a:sym typeface="Arial" pitchFamily="34" charset="0"/>
        </a:defRPr>
      </a:lvl3pPr>
      <a:lvl4pPr marL="1592094" indent="-227519" algn="ctr" rtl="0" eaLnBrk="0" fontAlgn="base" hangingPunct="0">
        <a:spcBef>
          <a:spcPct val="0"/>
        </a:spcBef>
        <a:spcAft>
          <a:spcPct val="0"/>
        </a:spcAft>
        <a:defRPr sz="4800">
          <a:solidFill>
            <a:schemeClr val="tx1"/>
          </a:solidFill>
          <a:latin typeface="+mn-lt"/>
          <a:ea typeface="+mn-ea"/>
          <a:cs typeface="+mn-cs"/>
          <a:sym typeface="Arial" pitchFamily="34" charset="0"/>
        </a:defRPr>
      </a:lvl4pPr>
      <a:lvl5pPr marL="2047131" indent="-227519" algn="ctr" rtl="0" eaLnBrk="0" fontAlgn="base" hangingPunct="0">
        <a:spcBef>
          <a:spcPct val="0"/>
        </a:spcBef>
        <a:spcAft>
          <a:spcPct val="0"/>
        </a:spcAft>
        <a:defRPr sz="4800">
          <a:solidFill>
            <a:schemeClr val="tx1"/>
          </a:solidFill>
          <a:latin typeface="+mn-lt"/>
          <a:ea typeface="+mn-ea"/>
          <a:cs typeface="+mn-cs"/>
          <a:sym typeface="Arial" pitchFamily="34" charset="0"/>
        </a:defRPr>
      </a:lvl5pPr>
      <a:lvl6pPr marL="455038" algn="ctr" rtl="0" fontAlgn="base">
        <a:spcBef>
          <a:spcPct val="0"/>
        </a:spcBef>
        <a:spcAft>
          <a:spcPct val="0"/>
        </a:spcAft>
        <a:defRPr sz="4800">
          <a:solidFill>
            <a:schemeClr val="tx1"/>
          </a:solidFill>
          <a:latin typeface="+mn-lt"/>
          <a:ea typeface="+mn-ea"/>
          <a:cs typeface="+mn-cs"/>
          <a:sym typeface="Arial" charset="0"/>
        </a:defRPr>
      </a:lvl6pPr>
      <a:lvl7pPr marL="910035" algn="ctr" rtl="0" fontAlgn="base">
        <a:spcBef>
          <a:spcPct val="0"/>
        </a:spcBef>
        <a:spcAft>
          <a:spcPct val="0"/>
        </a:spcAft>
        <a:defRPr sz="4800">
          <a:solidFill>
            <a:schemeClr val="tx1"/>
          </a:solidFill>
          <a:latin typeface="+mn-lt"/>
          <a:ea typeface="+mn-ea"/>
          <a:cs typeface="+mn-cs"/>
          <a:sym typeface="Arial" charset="0"/>
        </a:defRPr>
      </a:lvl7pPr>
      <a:lvl8pPr marL="1364615" algn="ctr" rtl="0" fontAlgn="base">
        <a:spcBef>
          <a:spcPct val="0"/>
        </a:spcBef>
        <a:spcAft>
          <a:spcPct val="0"/>
        </a:spcAft>
        <a:defRPr sz="4800">
          <a:solidFill>
            <a:schemeClr val="tx1"/>
          </a:solidFill>
          <a:latin typeface="+mn-lt"/>
          <a:ea typeface="+mn-ea"/>
          <a:cs typeface="+mn-cs"/>
          <a:sym typeface="Arial" charset="0"/>
        </a:defRPr>
      </a:lvl8pPr>
      <a:lvl9pPr marL="1819612" algn="ctr" rtl="0" fontAlgn="base">
        <a:spcBef>
          <a:spcPct val="0"/>
        </a:spcBef>
        <a:spcAft>
          <a:spcPct val="0"/>
        </a:spcAft>
        <a:defRPr sz="4800">
          <a:solidFill>
            <a:schemeClr val="tx1"/>
          </a:solidFill>
          <a:latin typeface="+mn-lt"/>
          <a:ea typeface="+mn-ea"/>
          <a:cs typeface="+mn-cs"/>
          <a:sym typeface="Arial" charset="0"/>
        </a:defRPr>
      </a:lvl9pPr>
    </p:bodyStyle>
    <p:otherStyle>
      <a:defPPr>
        <a:defRPr lang="en-US"/>
      </a:defPPr>
      <a:lvl1pPr marL="0" algn="l" defTabSz="455038" rtl="0" eaLnBrk="1" latinLnBrk="0" hangingPunct="1">
        <a:defRPr sz="1900" kern="1200">
          <a:solidFill>
            <a:schemeClr val="tx1"/>
          </a:solidFill>
          <a:latin typeface="+mn-lt"/>
          <a:ea typeface="+mn-ea"/>
          <a:cs typeface="+mn-cs"/>
        </a:defRPr>
      </a:lvl1pPr>
      <a:lvl2pPr marL="455038" algn="l" defTabSz="455038" rtl="0" eaLnBrk="1" latinLnBrk="0" hangingPunct="1">
        <a:defRPr sz="1900" kern="1200">
          <a:solidFill>
            <a:schemeClr val="tx1"/>
          </a:solidFill>
          <a:latin typeface="+mn-lt"/>
          <a:ea typeface="+mn-ea"/>
          <a:cs typeface="+mn-cs"/>
        </a:defRPr>
      </a:lvl2pPr>
      <a:lvl3pPr marL="910035" algn="l" defTabSz="455038" rtl="0" eaLnBrk="1" latinLnBrk="0" hangingPunct="1">
        <a:defRPr sz="1900" kern="1200">
          <a:solidFill>
            <a:schemeClr val="tx1"/>
          </a:solidFill>
          <a:latin typeface="+mn-lt"/>
          <a:ea typeface="+mn-ea"/>
          <a:cs typeface="+mn-cs"/>
        </a:defRPr>
      </a:lvl3pPr>
      <a:lvl4pPr marL="1364615" algn="l" defTabSz="455038" rtl="0" eaLnBrk="1" latinLnBrk="0" hangingPunct="1">
        <a:defRPr sz="1900" kern="1200">
          <a:solidFill>
            <a:schemeClr val="tx1"/>
          </a:solidFill>
          <a:latin typeface="+mn-lt"/>
          <a:ea typeface="+mn-ea"/>
          <a:cs typeface="+mn-cs"/>
        </a:defRPr>
      </a:lvl4pPr>
      <a:lvl5pPr marL="1819612" algn="l" defTabSz="455038" rtl="0" eaLnBrk="1" latinLnBrk="0" hangingPunct="1">
        <a:defRPr sz="1900" kern="1200">
          <a:solidFill>
            <a:schemeClr val="tx1"/>
          </a:solidFill>
          <a:latin typeface="+mn-lt"/>
          <a:ea typeface="+mn-ea"/>
          <a:cs typeface="+mn-cs"/>
        </a:defRPr>
      </a:lvl5pPr>
      <a:lvl6pPr marL="2274650" algn="l" defTabSz="455038" rtl="0" eaLnBrk="1" latinLnBrk="0" hangingPunct="1">
        <a:defRPr sz="1900" kern="1200">
          <a:solidFill>
            <a:schemeClr val="tx1"/>
          </a:solidFill>
          <a:latin typeface="+mn-lt"/>
          <a:ea typeface="+mn-ea"/>
          <a:cs typeface="+mn-cs"/>
        </a:defRPr>
      </a:lvl6pPr>
      <a:lvl7pPr marL="2729659" algn="l" defTabSz="455038" rtl="0" eaLnBrk="1" latinLnBrk="0" hangingPunct="1">
        <a:defRPr sz="1900" kern="1200">
          <a:solidFill>
            <a:schemeClr val="tx1"/>
          </a:solidFill>
          <a:latin typeface="+mn-lt"/>
          <a:ea typeface="+mn-ea"/>
          <a:cs typeface="+mn-cs"/>
        </a:defRPr>
      </a:lvl7pPr>
      <a:lvl8pPr marL="3184589" algn="l" defTabSz="455038" rtl="0" eaLnBrk="1" latinLnBrk="0" hangingPunct="1">
        <a:defRPr sz="1900" kern="1200">
          <a:solidFill>
            <a:schemeClr val="tx1"/>
          </a:solidFill>
          <a:latin typeface="+mn-lt"/>
          <a:ea typeface="+mn-ea"/>
          <a:cs typeface="+mn-cs"/>
        </a:defRPr>
      </a:lvl8pPr>
      <a:lvl9pPr marL="3639246" algn="l" defTabSz="455038" rtl="0" eaLnBrk="1" latinLnBrk="0" hangingPunct="1">
        <a:defRPr sz="19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19200" y="549276"/>
            <a:ext cx="21945600" cy="2286000"/>
          </a:xfrm>
          <a:prstGeom prst="rect">
            <a:avLst/>
          </a:prstGeom>
        </p:spPr>
        <p:txBody>
          <a:bodyPr vert="horz" lIns="217133" tIns="108567" rIns="217133" bIns="108567"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1219200" y="3200413"/>
            <a:ext cx="21945600" cy="9051926"/>
          </a:xfrm>
          <a:prstGeom prst="rect">
            <a:avLst/>
          </a:prstGeom>
        </p:spPr>
        <p:txBody>
          <a:bodyPr vert="horz" lIns="217133" tIns="108567" rIns="217133" bIns="108567"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1219200" y="12712943"/>
            <a:ext cx="5689600" cy="730250"/>
          </a:xfrm>
          <a:prstGeom prst="rect">
            <a:avLst/>
          </a:prstGeom>
        </p:spPr>
        <p:txBody>
          <a:bodyPr vert="horz" lIns="217133" tIns="108567" rIns="217133" bIns="108567" rtlCol="0" anchor="ctr"/>
          <a:lstStyle>
            <a:lvl1pPr algn="l">
              <a:defRPr sz="2900">
                <a:solidFill>
                  <a:schemeClr val="tx1">
                    <a:tint val="75000"/>
                  </a:schemeClr>
                </a:solidFill>
              </a:defRPr>
            </a:lvl1pPr>
          </a:lstStyle>
          <a:p>
            <a:pPr defTabSz="1085667" fontAlgn="auto">
              <a:spcBef>
                <a:spcPts val="0"/>
              </a:spcBef>
              <a:spcAft>
                <a:spcPts val="0"/>
              </a:spcAft>
            </a:pPr>
            <a:fld id="{314CBF49-E864-7E4D-AB80-3ECC569AC03C}" type="datetime9">
              <a:rPr lang="en-US" smtClean="0">
                <a:solidFill>
                  <a:prstClr val="black">
                    <a:tint val="75000"/>
                  </a:prstClr>
                </a:solidFill>
                <a:latin typeface="Calibri"/>
                <a:ea typeface="+mn-ea"/>
              </a:rPr>
              <a:pPr defTabSz="1085667" fontAlgn="auto">
                <a:spcBef>
                  <a:spcPts val="0"/>
                </a:spcBef>
                <a:spcAft>
                  <a:spcPts val="0"/>
                </a:spcAft>
              </a:pPr>
              <a:t>7/19/2012 1:20:54 PM</a:t>
            </a:fld>
            <a:endParaRPr lang="en-US">
              <a:solidFill>
                <a:prstClr val="black">
                  <a:tint val="75000"/>
                </a:prstClr>
              </a:solidFill>
              <a:latin typeface="Calibri"/>
              <a:ea typeface="+mn-ea"/>
            </a:endParaRPr>
          </a:p>
        </p:txBody>
      </p:sp>
      <p:sp>
        <p:nvSpPr>
          <p:cNvPr id="5" name="Footer Placeholder 4"/>
          <p:cNvSpPr>
            <a:spLocks noGrp="1"/>
          </p:cNvSpPr>
          <p:nvPr>
            <p:ph type="ftr" sz="quarter" idx="3"/>
          </p:nvPr>
        </p:nvSpPr>
        <p:spPr>
          <a:xfrm>
            <a:off x="8331200" y="12712943"/>
            <a:ext cx="7721600" cy="730250"/>
          </a:xfrm>
          <a:prstGeom prst="rect">
            <a:avLst/>
          </a:prstGeom>
        </p:spPr>
        <p:txBody>
          <a:bodyPr vert="horz" lIns="217133" tIns="108567" rIns="217133" bIns="108567" rtlCol="0" anchor="ctr"/>
          <a:lstStyle>
            <a:lvl1pPr algn="ctr">
              <a:defRPr sz="2900">
                <a:solidFill>
                  <a:schemeClr val="tx1">
                    <a:tint val="75000"/>
                  </a:schemeClr>
                </a:solidFill>
              </a:defRPr>
            </a:lvl1pPr>
          </a:lstStyle>
          <a:p>
            <a:pPr defTabSz="1085667" fontAlgn="auto">
              <a:spcBef>
                <a:spcPts val="0"/>
              </a:spcBef>
              <a:spcAft>
                <a:spcPts val="0"/>
              </a:spcAft>
            </a:pPr>
            <a:endParaRPr lang="en-US">
              <a:solidFill>
                <a:prstClr val="black">
                  <a:tint val="75000"/>
                </a:prstClr>
              </a:solidFill>
              <a:latin typeface="Calibri"/>
              <a:ea typeface="+mn-ea"/>
            </a:endParaRPr>
          </a:p>
        </p:txBody>
      </p:sp>
      <p:sp>
        <p:nvSpPr>
          <p:cNvPr id="6" name="Slide Number Placeholder 5"/>
          <p:cNvSpPr>
            <a:spLocks noGrp="1"/>
          </p:cNvSpPr>
          <p:nvPr>
            <p:ph type="sldNum" sz="quarter" idx="4"/>
          </p:nvPr>
        </p:nvSpPr>
        <p:spPr>
          <a:xfrm>
            <a:off x="17475200" y="12712943"/>
            <a:ext cx="5689600" cy="730250"/>
          </a:xfrm>
          <a:prstGeom prst="rect">
            <a:avLst/>
          </a:prstGeom>
        </p:spPr>
        <p:txBody>
          <a:bodyPr vert="horz" lIns="217133" tIns="108567" rIns="217133" bIns="108567" rtlCol="0" anchor="ctr"/>
          <a:lstStyle>
            <a:lvl1pPr algn="r">
              <a:defRPr sz="2900">
                <a:solidFill>
                  <a:schemeClr val="tx1">
                    <a:tint val="75000"/>
                  </a:schemeClr>
                </a:solidFill>
              </a:defRPr>
            </a:lvl1pPr>
          </a:lstStyle>
          <a:p>
            <a:pPr defTabSz="1085667" fontAlgn="auto">
              <a:spcBef>
                <a:spcPts val="0"/>
              </a:spcBef>
              <a:spcAft>
                <a:spcPts val="0"/>
              </a:spcAft>
            </a:pPr>
            <a:fld id="{278AF18F-159C-E74D-9BD2-1F2BC71E989A}" type="slidenum">
              <a:rPr lang="en-US" smtClean="0">
                <a:solidFill>
                  <a:prstClr val="black">
                    <a:tint val="75000"/>
                  </a:prstClr>
                </a:solidFill>
                <a:latin typeface="Calibri"/>
                <a:ea typeface="+mn-ea"/>
              </a:rPr>
              <a:pPr defTabSz="1085667" fontAlgn="auto">
                <a:spcBef>
                  <a:spcPts val="0"/>
                </a:spcBef>
                <a:spcAft>
                  <a:spcPts val="0"/>
                </a:spcAft>
              </a:pPr>
              <a:t>‹#›</a:t>
            </a:fld>
            <a:endParaRPr lang="en-US">
              <a:solidFill>
                <a:prstClr val="black">
                  <a:tint val="75000"/>
                </a:prstClr>
              </a:solidFill>
              <a:latin typeface="Calibri"/>
              <a:ea typeface="+mn-ea"/>
            </a:endParaRPr>
          </a:p>
        </p:txBody>
      </p:sp>
    </p:spTree>
    <p:extLst>
      <p:ext uri="{BB962C8B-B14F-4D97-AF65-F5344CB8AC3E}">
        <p14:creationId xmlns:p14="http://schemas.microsoft.com/office/powerpoint/2010/main" val="3448011645"/>
      </p:ext>
    </p:extLst>
  </p:cSld>
  <p:clrMap bg1="lt1" tx1="dk1" bg2="lt2" tx2="dk2" accent1="accent1" accent2="accent2" accent3="accent3" accent4="accent4" accent5="accent5" accent6="accent6" hlink="hlink" folHlink="folHlink"/>
  <p:sldLayoutIdLst>
    <p:sldLayoutId id="2147483699" r:id="rId1"/>
  </p:sldLayoutIdLst>
  <p:hf hdr="0"/>
  <p:txStyles>
    <p:titleStyle>
      <a:lvl1pPr algn="ctr" defTabSz="1085667" rtl="0" eaLnBrk="1" latinLnBrk="0" hangingPunct="1">
        <a:spcBef>
          <a:spcPct val="0"/>
        </a:spcBef>
        <a:buNone/>
        <a:defRPr sz="10500" kern="1200">
          <a:solidFill>
            <a:schemeClr val="tx1"/>
          </a:solidFill>
          <a:latin typeface="+mj-lt"/>
          <a:ea typeface="+mj-ea"/>
          <a:cs typeface="+mj-cs"/>
        </a:defRPr>
      </a:lvl1pPr>
    </p:titleStyle>
    <p:bodyStyle>
      <a:lvl1pPr marL="814144" indent="-814144" algn="l" defTabSz="1085667" rtl="0" eaLnBrk="1" latinLnBrk="0" hangingPunct="1">
        <a:spcBef>
          <a:spcPct val="20000"/>
        </a:spcBef>
        <a:buFont typeface="Arial"/>
        <a:buChar char="•"/>
        <a:defRPr sz="7600" kern="1200">
          <a:solidFill>
            <a:schemeClr val="tx1"/>
          </a:solidFill>
          <a:latin typeface="+mn-lt"/>
          <a:ea typeface="+mn-ea"/>
          <a:cs typeface="+mn-cs"/>
        </a:defRPr>
      </a:lvl1pPr>
      <a:lvl2pPr marL="1764256" indent="-678614" algn="l" defTabSz="1085667" rtl="0" eaLnBrk="1" latinLnBrk="0" hangingPunct="1">
        <a:spcBef>
          <a:spcPct val="20000"/>
        </a:spcBef>
        <a:buFont typeface="Arial"/>
        <a:buChar char="–"/>
        <a:defRPr sz="6700" kern="1200">
          <a:solidFill>
            <a:schemeClr val="tx1"/>
          </a:solidFill>
          <a:latin typeface="+mn-lt"/>
          <a:ea typeface="+mn-ea"/>
          <a:cs typeface="+mn-cs"/>
        </a:defRPr>
      </a:lvl2pPr>
      <a:lvl3pPr marL="2714166" indent="-542833" algn="l" defTabSz="1085667" rtl="0" eaLnBrk="1" latinLnBrk="0" hangingPunct="1">
        <a:spcBef>
          <a:spcPct val="20000"/>
        </a:spcBef>
        <a:buFont typeface="Arial"/>
        <a:buChar char="•"/>
        <a:defRPr sz="5700" kern="1200">
          <a:solidFill>
            <a:schemeClr val="tx1"/>
          </a:solidFill>
          <a:latin typeface="+mn-lt"/>
          <a:ea typeface="+mn-ea"/>
          <a:cs typeface="+mn-cs"/>
        </a:defRPr>
      </a:lvl3pPr>
      <a:lvl4pPr marL="3799833" indent="-542833" algn="l" defTabSz="1085667" rtl="0" eaLnBrk="1" latinLnBrk="0" hangingPunct="1">
        <a:spcBef>
          <a:spcPct val="20000"/>
        </a:spcBef>
        <a:buFont typeface="Arial"/>
        <a:buChar char="–"/>
        <a:defRPr sz="4800" kern="1200">
          <a:solidFill>
            <a:schemeClr val="tx1"/>
          </a:solidFill>
          <a:latin typeface="+mn-lt"/>
          <a:ea typeface="+mn-ea"/>
          <a:cs typeface="+mn-cs"/>
        </a:defRPr>
      </a:lvl4pPr>
      <a:lvl5pPr marL="4885500" indent="-542833" algn="l" defTabSz="1085667" rtl="0" eaLnBrk="1" latinLnBrk="0" hangingPunct="1">
        <a:spcBef>
          <a:spcPct val="20000"/>
        </a:spcBef>
        <a:buFont typeface="Arial"/>
        <a:buChar char="»"/>
        <a:defRPr sz="4800" kern="1200">
          <a:solidFill>
            <a:schemeClr val="tx1"/>
          </a:solidFill>
          <a:latin typeface="+mn-lt"/>
          <a:ea typeface="+mn-ea"/>
          <a:cs typeface="+mn-cs"/>
        </a:defRPr>
      </a:lvl5pPr>
      <a:lvl6pPr marL="5971164" indent="-542833" algn="l" defTabSz="1085667" rtl="0" eaLnBrk="1" latinLnBrk="0" hangingPunct="1">
        <a:spcBef>
          <a:spcPct val="20000"/>
        </a:spcBef>
        <a:buFont typeface="Arial"/>
        <a:buChar char="•"/>
        <a:defRPr sz="4800" kern="1200">
          <a:solidFill>
            <a:schemeClr val="tx1"/>
          </a:solidFill>
          <a:latin typeface="+mn-lt"/>
          <a:ea typeface="+mn-ea"/>
          <a:cs typeface="+mn-cs"/>
        </a:defRPr>
      </a:lvl6pPr>
      <a:lvl7pPr marL="7056821" indent="-542833" algn="l" defTabSz="1085667" rtl="0" eaLnBrk="1" latinLnBrk="0" hangingPunct="1">
        <a:spcBef>
          <a:spcPct val="20000"/>
        </a:spcBef>
        <a:buFont typeface="Arial"/>
        <a:buChar char="•"/>
        <a:defRPr sz="4800" kern="1200">
          <a:solidFill>
            <a:schemeClr val="tx1"/>
          </a:solidFill>
          <a:latin typeface="+mn-lt"/>
          <a:ea typeface="+mn-ea"/>
          <a:cs typeface="+mn-cs"/>
        </a:defRPr>
      </a:lvl7pPr>
      <a:lvl8pPr marL="8142426" indent="-542833" algn="l" defTabSz="1085667" rtl="0" eaLnBrk="1" latinLnBrk="0" hangingPunct="1">
        <a:spcBef>
          <a:spcPct val="20000"/>
        </a:spcBef>
        <a:buFont typeface="Arial"/>
        <a:buChar char="•"/>
        <a:defRPr sz="4800" kern="1200">
          <a:solidFill>
            <a:schemeClr val="tx1"/>
          </a:solidFill>
          <a:latin typeface="+mn-lt"/>
          <a:ea typeface="+mn-ea"/>
          <a:cs typeface="+mn-cs"/>
        </a:defRPr>
      </a:lvl8pPr>
      <a:lvl9pPr marL="9228085" indent="-542833" algn="l" defTabSz="1085667" rtl="0" eaLnBrk="1" latinLnBrk="0" hangingPunct="1">
        <a:spcBef>
          <a:spcPct val="20000"/>
        </a:spcBef>
        <a:buFont typeface="Arial"/>
        <a:buChar char="•"/>
        <a:defRPr sz="4800" kern="1200">
          <a:solidFill>
            <a:schemeClr val="tx1"/>
          </a:solidFill>
          <a:latin typeface="+mn-lt"/>
          <a:ea typeface="+mn-ea"/>
          <a:cs typeface="+mn-cs"/>
        </a:defRPr>
      </a:lvl9pPr>
    </p:bodyStyle>
    <p:otherStyle>
      <a:defPPr>
        <a:defRPr lang="en-US"/>
      </a:defPPr>
      <a:lvl1pPr marL="0" algn="l" defTabSz="1085667" rtl="0" eaLnBrk="1" latinLnBrk="0" hangingPunct="1">
        <a:defRPr sz="4300" kern="1200">
          <a:solidFill>
            <a:schemeClr val="tx1"/>
          </a:solidFill>
          <a:latin typeface="+mn-lt"/>
          <a:ea typeface="+mn-ea"/>
          <a:cs typeface="+mn-cs"/>
        </a:defRPr>
      </a:lvl1pPr>
      <a:lvl2pPr marL="1085667" algn="l" defTabSz="1085667" rtl="0" eaLnBrk="1" latinLnBrk="0" hangingPunct="1">
        <a:defRPr sz="4300" kern="1200">
          <a:solidFill>
            <a:schemeClr val="tx1"/>
          </a:solidFill>
          <a:latin typeface="+mn-lt"/>
          <a:ea typeface="+mn-ea"/>
          <a:cs typeface="+mn-cs"/>
        </a:defRPr>
      </a:lvl2pPr>
      <a:lvl3pPr marL="2171333" algn="l" defTabSz="1085667" rtl="0" eaLnBrk="1" latinLnBrk="0" hangingPunct="1">
        <a:defRPr sz="4300" kern="1200">
          <a:solidFill>
            <a:schemeClr val="tx1"/>
          </a:solidFill>
          <a:latin typeface="+mn-lt"/>
          <a:ea typeface="+mn-ea"/>
          <a:cs typeface="+mn-cs"/>
        </a:defRPr>
      </a:lvl3pPr>
      <a:lvl4pPr marL="3257000" algn="l" defTabSz="1085667" rtl="0" eaLnBrk="1" latinLnBrk="0" hangingPunct="1">
        <a:defRPr sz="4300" kern="1200">
          <a:solidFill>
            <a:schemeClr val="tx1"/>
          </a:solidFill>
          <a:latin typeface="+mn-lt"/>
          <a:ea typeface="+mn-ea"/>
          <a:cs typeface="+mn-cs"/>
        </a:defRPr>
      </a:lvl4pPr>
      <a:lvl5pPr marL="4342666" algn="l" defTabSz="1085667" rtl="0" eaLnBrk="1" latinLnBrk="0" hangingPunct="1">
        <a:defRPr sz="4300" kern="1200">
          <a:solidFill>
            <a:schemeClr val="tx1"/>
          </a:solidFill>
          <a:latin typeface="+mn-lt"/>
          <a:ea typeface="+mn-ea"/>
          <a:cs typeface="+mn-cs"/>
        </a:defRPr>
      </a:lvl5pPr>
      <a:lvl6pPr marL="5428333" algn="l" defTabSz="1085667" rtl="0" eaLnBrk="1" latinLnBrk="0" hangingPunct="1">
        <a:defRPr sz="4300" kern="1200">
          <a:solidFill>
            <a:schemeClr val="tx1"/>
          </a:solidFill>
          <a:latin typeface="+mn-lt"/>
          <a:ea typeface="+mn-ea"/>
          <a:cs typeface="+mn-cs"/>
        </a:defRPr>
      </a:lvl6pPr>
      <a:lvl7pPr marL="6513997" algn="l" defTabSz="1085667" rtl="0" eaLnBrk="1" latinLnBrk="0" hangingPunct="1">
        <a:defRPr sz="4300" kern="1200">
          <a:solidFill>
            <a:schemeClr val="tx1"/>
          </a:solidFill>
          <a:latin typeface="+mn-lt"/>
          <a:ea typeface="+mn-ea"/>
          <a:cs typeface="+mn-cs"/>
        </a:defRPr>
      </a:lvl7pPr>
      <a:lvl8pPr marL="7599659" algn="l" defTabSz="1085667" rtl="0" eaLnBrk="1" latinLnBrk="0" hangingPunct="1">
        <a:defRPr sz="4300" kern="1200">
          <a:solidFill>
            <a:schemeClr val="tx1"/>
          </a:solidFill>
          <a:latin typeface="+mn-lt"/>
          <a:ea typeface="+mn-ea"/>
          <a:cs typeface="+mn-cs"/>
        </a:defRPr>
      </a:lvl8pPr>
      <a:lvl9pPr marL="8685290" algn="l" defTabSz="1085667" rtl="0" eaLnBrk="1" latinLnBrk="0" hangingPunct="1">
        <a:defRPr sz="43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19200" y="549276"/>
            <a:ext cx="21945600" cy="2286000"/>
          </a:xfrm>
          <a:prstGeom prst="rect">
            <a:avLst/>
          </a:prstGeom>
        </p:spPr>
        <p:txBody>
          <a:bodyPr vert="horz" lIns="217162" tIns="108581" rIns="217162" bIns="108581"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1219200" y="3200413"/>
            <a:ext cx="21945600" cy="9051926"/>
          </a:xfrm>
          <a:prstGeom prst="rect">
            <a:avLst/>
          </a:prstGeom>
        </p:spPr>
        <p:txBody>
          <a:bodyPr vert="horz" lIns="217162" tIns="108581" rIns="217162" bIns="108581"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1219200" y="12712931"/>
            <a:ext cx="5689600" cy="730250"/>
          </a:xfrm>
          <a:prstGeom prst="rect">
            <a:avLst/>
          </a:prstGeom>
        </p:spPr>
        <p:txBody>
          <a:bodyPr vert="horz" lIns="217162" tIns="108581" rIns="217162" bIns="108581" rtlCol="0" anchor="ctr"/>
          <a:lstStyle>
            <a:lvl1pPr algn="l">
              <a:defRPr sz="2900">
                <a:solidFill>
                  <a:schemeClr val="tx1">
                    <a:tint val="75000"/>
                  </a:schemeClr>
                </a:solidFill>
              </a:defRPr>
            </a:lvl1pPr>
          </a:lstStyle>
          <a:p>
            <a:pPr defTabSz="1085809" fontAlgn="auto">
              <a:spcBef>
                <a:spcPts val="0"/>
              </a:spcBef>
              <a:spcAft>
                <a:spcPts val="0"/>
              </a:spcAft>
            </a:pPr>
            <a:fld id="{314CBF49-E864-7E4D-AB80-3ECC569AC03C}" type="datetime9">
              <a:rPr lang="en-US" smtClean="0">
                <a:solidFill>
                  <a:prstClr val="black">
                    <a:tint val="75000"/>
                  </a:prstClr>
                </a:solidFill>
                <a:latin typeface="Calibri"/>
                <a:ea typeface="+mn-ea"/>
              </a:rPr>
              <a:pPr defTabSz="1085809" fontAlgn="auto">
                <a:spcBef>
                  <a:spcPts val="0"/>
                </a:spcBef>
                <a:spcAft>
                  <a:spcPts val="0"/>
                </a:spcAft>
              </a:pPr>
              <a:t>7/19/2012 1:20:54 PM</a:t>
            </a:fld>
            <a:endParaRPr lang="en-US">
              <a:solidFill>
                <a:prstClr val="black">
                  <a:tint val="75000"/>
                </a:prstClr>
              </a:solidFill>
              <a:latin typeface="Calibri"/>
              <a:ea typeface="+mn-ea"/>
            </a:endParaRPr>
          </a:p>
        </p:txBody>
      </p:sp>
      <p:sp>
        <p:nvSpPr>
          <p:cNvPr id="5" name="Footer Placeholder 4"/>
          <p:cNvSpPr>
            <a:spLocks noGrp="1"/>
          </p:cNvSpPr>
          <p:nvPr>
            <p:ph type="ftr" sz="quarter" idx="3"/>
          </p:nvPr>
        </p:nvSpPr>
        <p:spPr>
          <a:xfrm>
            <a:off x="8331200" y="12712931"/>
            <a:ext cx="7721600" cy="730250"/>
          </a:xfrm>
          <a:prstGeom prst="rect">
            <a:avLst/>
          </a:prstGeom>
        </p:spPr>
        <p:txBody>
          <a:bodyPr vert="horz" lIns="217162" tIns="108581" rIns="217162" bIns="108581" rtlCol="0" anchor="ctr"/>
          <a:lstStyle>
            <a:lvl1pPr algn="ctr">
              <a:defRPr sz="2900">
                <a:solidFill>
                  <a:schemeClr val="tx1">
                    <a:tint val="75000"/>
                  </a:schemeClr>
                </a:solidFill>
              </a:defRPr>
            </a:lvl1pPr>
          </a:lstStyle>
          <a:p>
            <a:pPr defTabSz="1085809" fontAlgn="auto">
              <a:spcBef>
                <a:spcPts val="0"/>
              </a:spcBef>
              <a:spcAft>
                <a:spcPts val="0"/>
              </a:spcAft>
            </a:pPr>
            <a:endParaRPr lang="en-US">
              <a:solidFill>
                <a:prstClr val="black">
                  <a:tint val="75000"/>
                </a:prstClr>
              </a:solidFill>
              <a:latin typeface="Calibri"/>
              <a:ea typeface="+mn-ea"/>
            </a:endParaRPr>
          </a:p>
        </p:txBody>
      </p:sp>
      <p:sp>
        <p:nvSpPr>
          <p:cNvPr id="6" name="Slide Number Placeholder 5"/>
          <p:cNvSpPr>
            <a:spLocks noGrp="1"/>
          </p:cNvSpPr>
          <p:nvPr>
            <p:ph type="sldNum" sz="quarter" idx="4"/>
          </p:nvPr>
        </p:nvSpPr>
        <p:spPr>
          <a:xfrm>
            <a:off x="17475200" y="12712931"/>
            <a:ext cx="5689600" cy="730250"/>
          </a:xfrm>
          <a:prstGeom prst="rect">
            <a:avLst/>
          </a:prstGeom>
        </p:spPr>
        <p:txBody>
          <a:bodyPr vert="horz" lIns="217162" tIns="108581" rIns="217162" bIns="108581" rtlCol="0" anchor="ctr"/>
          <a:lstStyle>
            <a:lvl1pPr algn="r">
              <a:defRPr sz="2900">
                <a:solidFill>
                  <a:schemeClr val="tx1">
                    <a:tint val="75000"/>
                  </a:schemeClr>
                </a:solidFill>
              </a:defRPr>
            </a:lvl1pPr>
          </a:lstStyle>
          <a:p>
            <a:pPr defTabSz="1085809" fontAlgn="auto">
              <a:spcBef>
                <a:spcPts val="0"/>
              </a:spcBef>
              <a:spcAft>
                <a:spcPts val="0"/>
              </a:spcAft>
            </a:pPr>
            <a:fld id="{278AF18F-159C-E74D-9BD2-1F2BC71E989A}" type="slidenum">
              <a:rPr lang="en-US" smtClean="0">
                <a:solidFill>
                  <a:prstClr val="black">
                    <a:tint val="75000"/>
                  </a:prstClr>
                </a:solidFill>
                <a:latin typeface="Calibri"/>
                <a:ea typeface="+mn-ea"/>
              </a:rPr>
              <a:pPr defTabSz="1085809" fontAlgn="auto">
                <a:spcBef>
                  <a:spcPts val="0"/>
                </a:spcBef>
                <a:spcAft>
                  <a:spcPts val="0"/>
                </a:spcAft>
              </a:pPr>
              <a:t>‹#›</a:t>
            </a:fld>
            <a:endParaRPr lang="en-US">
              <a:solidFill>
                <a:prstClr val="black">
                  <a:tint val="75000"/>
                </a:prstClr>
              </a:solidFill>
              <a:latin typeface="Calibri"/>
              <a:ea typeface="+mn-ea"/>
            </a:endParaRPr>
          </a:p>
        </p:txBody>
      </p:sp>
    </p:spTree>
    <p:extLst>
      <p:ext uri="{BB962C8B-B14F-4D97-AF65-F5344CB8AC3E}">
        <p14:creationId xmlns:p14="http://schemas.microsoft.com/office/powerpoint/2010/main" val="3448011645"/>
      </p:ext>
    </p:extLst>
  </p:cSld>
  <p:clrMap bg1="lt1" tx1="dk1" bg2="lt2" tx2="dk2" accent1="accent1" accent2="accent2" accent3="accent3" accent4="accent4" accent5="accent5" accent6="accent6" hlink="hlink" folHlink="folHlink"/>
  <p:sldLayoutIdLst>
    <p:sldLayoutId id="2147483701" r:id="rId1"/>
  </p:sldLayoutIdLst>
  <p:hf hdr="0"/>
  <p:txStyles>
    <p:titleStyle>
      <a:lvl1pPr algn="ctr" defTabSz="1085809" rtl="0" eaLnBrk="1" latinLnBrk="0" hangingPunct="1">
        <a:spcBef>
          <a:spcPct val="0"/>
        </a:spcBef>
        <a:buNone/>
        <a:defRPr sz="10500" kern="1200">
          <a:solidFill>
            <a:schemeClr val="tx1"/>
          </a:solidFill>
          <a:latin typeface="+mj-lt"/>
          <a:ea typeface="+mj-ea"/>
          <a:cs typeface="+mj-cs"/>
        </a:defRPr>
      </a:lvl1pPr>
    </p:titleStyle>
    <p:bodyStyle>
      <a:lvl1pPr marL="814258" indent="-814258" algn="l" defTabSz="1085809" rtl="0" eaLnBrk="1" latinLnBrk="0" hangingPunct="1">
        <a:spcBef>
          <a:spcPct val="20000"/>
        </a:spcBef>
        <a:buFont typeface="Arial"/>
        <a:buChar char="•"/>
        <a:defRPr sz="7600" kern="1200">
          <a:solidFill>
            <a:schemeClr val="tx1"/>
          </a:solidFill>
          <a:latin typeface="+mn-lt"/>
          <a:ea typeface="+mn-ea"/>
          <a:cs typeface="+mn-cs"/>
        </a:defRPr>
      </a:lvl1pPr>
      <a:lvl2pPr marL="1764485" indent="-678699" algn="l" defTabSz="1085809" rtl="0" eaLnBrk="1" latinLnBrk="0" hangingPunct="1">
        <a:spcBef>
          <a:spcPct val="20000"/>
        </a:spcBef>
        <a:buFont typeface="Arial"/>
        <a:buChar char="–"/>
        <a:defRPr sz="6700" kern="1200">
          <a:solidFill>
            <a:schemeClr val="tx1"/>
          </a:solidFill>
          <a:latin typeface="+mn-lt"/>
          <a:ea typeface="+mn-ea"/>
          <a:cs typeface="+mn-cs"/>
        </a:defRPr>
      </a:lvl2pPr>
      <a:lvl3pPr marL="2714524" indent="-542905" algn="l" defTabSz="1085809" rtl="0" eaLnBrk="1" latinLnBrk="0" hangingPunct="1">
        <a:spcBef>
          <a:spcPct val="20000"/>
        </a:spcBef>
        <a:buFont typeface="Arial"/>
        <a:buChar char="•"/>
        <a:defRPr sz="5700" kern="1200">
          <a:solidFill>
            <a:schemeClr val="tx1"/>
          </a:solidFill>
          <a:latin typeface="+mn-lt"/>
          <a:ea typeface="+mn-ea"/>
          <a:cs typeface="+mn-cs"/>
        </a:defRPr>
      </a:lvl3pPr>
      <a:lvl4pPr marL="3800333" indent="-542905" algn="l" defTabSz="1085809" rtl="0" eaLnBrk="1" latinLnBrk="0" hangingPunct="1">
        <a:spcBef>
          <a:spcPct val="20000"/>
        </a:spcBef>
        <a:buFont typeface="Arial"/>
        <a:buChar char="–"/>
        <a:defRPr sz="4800" kern="1200">
          <a:solidFill>
            <a:schemeClr val="tx1"/>
          </a:solidFill>
          <a:latin typeface="+mn-lt"/>
          <a:ea typeface="+mn-ea"/>
          <a:cs typeface="+mn-cs"/>
        </a:defRPr>
      </a:lvl4pPr>
      <a:lvl5pPr marL="4886143" indent="-542905" algn="l" defTabSz="1085809" rtl="0" eaLnBrk="1" latinLnBrk="0" hangingPunct="1">
        <a:spcBef>
          <a:spcPct val="20000"/>
        </a:spcBef>
        <a:buFont typeface="Arial"/>
        <a:buChar char="»"/>
        <a:defRPr sz="4800" kern="1200">
          <a:solidFill>
            <a:schemeClr val="tx1"/>
          </a:solidFill>
          <a:latin typeface="+mn-lt"/>
          <a:ea typeface="+mn-ea"/>
          <a:cs typeface="+mn-cs"/>
        </a:defRPr>
      </a:lvl5pPr>
      <a:lvl6pPr marL="5971950" indent="-542905" algn="l" defTabSz="1085809" rtl="0" eaLnBrk="1" latinLnBrk="0" hangingPunct="1">
        <a:spcBef>
          <a:spcPct val="20000"/>
        </a:spcBef>
        <a:buFont typeface="Arial"/>
        <a:buChar char="•"/>
        <a:defRPr sz="4800" kern="1200">
          <a:solidFill>
            <a:schemeClr val="tx1"/>
          </a:solidFill>
          <a:latin typeface="+mn-lt"/>
          <a:ea typeface="+mn-ea"/>
          <a:cs typeface="+mn-cs"/>
        </a:defRPr>
      </a:lvl6pPr>
      <a:lvl7pPr marL="7057749" indent="-542905" algn="l" defTabSz="1085809" rtl="0" eaLnBrk="1" latinLnBrk="0" hangingPunct="1">
        <a:spcBef>
          <a:spcPct val="20000"/>
        </a:spcBef>
        <a:buFont typeface="Arial"/>
        <a:buChar char="•"/>
        <a:defRPr sz="4800" kern="1200">
          <a:solidFill>
            <a:schemeClr val="tx1"/>
          </a:solidFill>
          <a:latin typeface="+mn-lt"/>
          <a:ea typeface="+mn-ea"/>
          <a:cs typeface="+mn-cs"/>
        </a:defRPr>
      </a:lvl7pPr>
      <a:lvl8pPr marL="8143497" indent="-542905" algn="l" defTabSz="1085809" rtl="0" eaLnBrk="1" latinLnBrk="0" hangingPunct="1">
        <a:spcBef>
          <a:spcPct val="20000"/>
        </a:spcBef>
        <a:buFont typeface="Arial"/>
        <a:buChar char="•"/>
        <a:defRPr sz="4800" kern="1200">
          <a:solidFill>
            <a:schemeClr val="tx1"/>
          </a:solidFill>
          <a:latin typeface="+mn-lt"/>
          <a:ea typeface="+mn-ea"/>
          <a:cs typeface="+mn-cs"/>
        </a:defRPr>
      </a:lvl8pPr>
      <a:lvl9pPr marL="9229299" indent="-542905" algn="l" defTabSz="1085809" rtl="0" eaLnBrk="1" latinLnBrk="0" hangingPunct="1">
        <a:spcBef>
          <a:spcPct val="20000"/>
        </a:spcBef>
        <a:buFont typeface="Arial"/>
        <a:buChar char="•"/>
        <a:defRPr sz="4800" kern="1200">
          <a:solidFill>
            <a:schemeClr val="tx1"/>
          </a:solidFill>
          <a:latin typeface="+mn-lt"/>
          <a:ea typeface="+mn-ea"/>
          <a:cs typeface="+mn-cs"/>
        </a:defRPr>
      </a:lvl9pPr>
    </p:bodyStyle>
    <p:otherStyle>
      <a:defPPr>
        <a:defRPr lang="en-US"/>
      </a:defPPr>
      <a:lvl1pPr marL="0" algn="l" defTabSz="1085809" rtl="0" eaLnBrk="1" latinLnBrk="0" hangingPunct="1">
        <a:defRPr sz="4300" kern="1200">
          <a:solidFill>
            <a:schemeClr val="tx1"/>
          </a:solidFill>
          <a:latin typeface="+mn-lt"/>
          <a:ea typeface="+mn-ea"/>
          <a:cs typeface="+mn-cs"/>
        </a:defRPr>
      </a:lvl1pPr>
      <a:lvl2pPr marL="1085809" algn="l" defTabSz="1085809" rtl="0" eaLnBrk="1" latinLnBrk="0" hangingPunct="1">
        <a:defRPr sz="4300" kern="1200">
          <a:solidFill>
            <a:schemeClr val="tx1"/>
          </a:solidFill>
          <a:latin typeface="+mn-lt"/>
          <a:ea typeface="+mn-ea"/>
          <a:cs typeface="+mn-cs"/>
        </a:defRPr>
      </a:lvl2pPr>
      <a:lvl3pPr marL="2171619" algn="l" defTabSz="1085809" rtl="0" eaLnBrk="1" latinLnBrk="0" hangingPunct="1">
        <a:defRPr sz="4300" kern="1200">
          <a:solidFill>
            <a:schemeClr val="tx1"/>
          </a:solidFill>
          <a:latin typeface="+mn-lt"/>
          <a:ea typeface="+mn-ea"/>
          <a:cs typeface="+mn-cs"/>
        </a:defRPr>
      </a:lvl3pPr>
      <a:lvl4pPr marL="3257428" algn="l" defTabSz="1085809" rtl="0" eaLnBrk="1" latinLnBrk="0" hangingPunct="1">
        <a:defRPr sz="4300" kern="1200">
          <a:solidFill>
            <a:schemeClr val="tx1"/>
          </a:solidFill>
          <a:latin typeface="+mn-lt"/>
          <a:ea typeface="+mn-ea"/>
          <a:cs typeface="+mn-cs"/>
        </a:defRPr>
      </a:lvl4pPr>
      <a:lvl5pPr marL="4343238" algn="l" defTabSz="1085809" rtl="0" eaLnBrk="1" latinLnBrk="0" hangingPunct="1">
        <a:defRPr sz="4300" kern="1200">
          <a:solidFill>
            <a:schemeClr val="tx1"/>
          </a:solidFill>
          <a:latin typeface="+mn-lt"/>
          <a:ea typeface="+mn-ea"/>
          <a:cs typeface="+mn-cs"/>
        </a:defRPr>
      </a:lvl5pPr>
      <a:lvl6pPr marL="5429047" algn="l" defTabSz="1085809" rtl="0" eaLnBrk="1" latinLnBrk="0" hangingPunct="1">
        <a:defRPr sz="4300" kern="1200">
          <a:solidFill>
            <a:schemeClr val="tx1"/>
          </a:solidFill>
          <a:latin typeface="+mn-lt"/>
          <a:ea typeface="+mn-ea"/>
          <a:cs typeface="+mn-cs"/>
        </a:defRPr>
      </a:lvl6pPr>
      <a:lvl7pPr marL="6514854" algn="l" defTabSz="1085809" rtl="0" eaLnBrk="1" latinLnBrk="0" hangingPunct="1">
        <a:defRPr sz="4300" kern="1200">
          <a:solidFill>
            <a:schemeClr val="tx1"/>
          </a:solidFill>
          <a:latin typeface="+mn-lt"/>
          <a:ea typeface="+mn-ea"/>
          <a:cs typeface="+mn-cs"/>
        </a:defRPr>
      </a:lvl7pPr>
      <a:lvl8pPr marL="7600659" algn="l" defTabSz="1085809" rtl="0" eaLnBrk="1" latinLnBrk="0" hangingPunct="1">
        <a:defRPr sz="4300" kern="1200">
          <a:solidFill>
            <a:schemeClr val="tx1"/>
          </a:solidFill>
          <a:latin typeface="+mn-lt"/>
          <a:ea typeface="+mn-ea"/>
          <a:cs typeface="+mn-cs"/>
        </a:defRPr>
      </a:lvl8pPr>
      <a:lvl9pPr marL="8686433" algn="l" defTabSz="1085809" rtl="0" eaLnBrk="1" latinLnBrk="0" hangingPunct="1">
        <a:defRPr sz="43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19200" y="549276"/>
            <a:ext cx="21945600" cy="2286000"/>
          </a:xfrm>
          <a:prstGeom prst="rect">
            <a:avLst/>
          </a:prstGeom>
        </p:spPr>
        <p:txBody>
          <a:bodyPr vert="horz" lIns="217195" tIns="108598" rIns="217195" bIns="108598"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1219200" y="3200413"/>
            <a:ext cx="21945600" cy="9051926"/>
          </a:xfrm>
          <a:prstGeom prst="rect">
            <a:avLst/>
          </a:prstGeom>
        </p:spPr>
        <p:txBody>
          <a:bodyPr vert="horz" lIns="217195" tIns="108598" rIns="217195" bIns="108598"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1219200" y="12712917"/>
            <a:ext cx="5689600" cy="730250"/>
          </a:xfrm>
          <a:prstGeom prst="rect">
            <a:avLst/>
          </a:prstGeom>
        </p:spPr>
        <p:txBody>
          <a:bodyPr vert="horz" lIns="217195" tIns="108598" rIns="217195" bIns="108598" rtlCol="0" anchor="ctr"/>
          <a:lstStyle>
            <a:lvl1pPr algn="l">
              <a:defRPr sz="2900">
                <a:solidFill>
                  <a:schemeClr val="tx1">
                    <a:tint val="75000"/>
                  </a:schemeClr>
                </a:solidFill>
              </a:defRPr>
            </a:lvl1pPr>
          </a:lstStyle>
          <a:p>
            <a:pPr defTabSz="1085976" fontAlgn="auto">
              <a:spcBef>
                <a:spcPts val="0"/>
              </a:spcBef>
              <a:spcAft>
                <a:spcPts val="0"/>
              </a:spcAft>
            </a:pPr>
            <a:fld id="{314CBF49-E864-7E4D-AB80-3ECC569AC03C}" type="datetime9">
              <a:rPr lang="en-US" smtClean="0">
                <a:solidFill>
                  <a:prstClr val="black">
                    <a:tint val="75000"/>
                  </a:prstClr>
                </a:solidFill>
                <a:latin typeface="Calibri"/>
                <a:ea typeface="+mn-ea"/>
              </a:rPr>
              <a:pPr defTabSz="1085976" fontAlgn="auto">
                <a:spcBef>
                  <a:spcPts val="0"/>
                </a:spcBef>
                <a:spcAft>
                  <a:spcPts val="0"/>
                </a:spcAft>
              </a:pPr>
              <a:t>7/19/2012 1:20:54 PM</a:t>
            </a:fld>
            <a:endParaRPr lang="en-US">
              <a:solidFill>
                <a:prstClr val="black">
                  <a:tint val="75000"/>
                </a:prstClr>
              </a:solidFill>
              <a:latin typeface="Calibri"/>
              <a:ea typeface="+mn-ea"/>
            </a:endParaRPr>
          </a:p>
        </p:txBody>
      </p:sp>
      <p:sp>
        <p:nvSpPr>
          <p:cNvPr id="5" name="Footer Placeholder 4"/>
          <p:cNvSpPr>
            <a:spLocks noGrp="1"/>
          </p:cNvSpPr>
          <p:nvPr>
            <p:ph type="ftr" sz="quarter" idx="3"/>
          </p:nvPr>
        </p:nvSpPr>
        <p:spPr>
          <a:xfrm>
            <a:off x="8331200" y="12712917"/>
            <a:ext cx="7721600" cy="730250"/>
          </a:xfrm>
          <a:prstGeom prst="rect">
            <a:avLst/>
          </a:prstGeom>
        </p:spPr>
        <p:txBody>
          <a:bodyPr vert="horz" lIns="217195" tIns="108598" rIns="217195" bIns="108598" rtlCol="0" anchor="ctr"/>
          <a:lstStyle>
            <a:lvl1pPr algn="ctr">
              <a:defRPr sz="2900">
                <a:solidFill>
                  <a:schemeClr val="tx1">
                    <a:tint val="75000"/>
                  </a:schemeClr>
                </a:solidFill>
              </a:defRPr>
            </a:lvl1pPr>
          </a:lstStyle>
          <a:p>
            <a:pPr defTabSz="1085976" fontAlgn="auto">
              <a:spcBef>
                <a:spcPts val="0"/>
              </a:spcBef>
              <a:spcAft>
                <a:spcPts val="0"/>
              </a:spcAft>
            </a:pPr>
            <a:endParaRPr lang="en-US">
              <a:solidFill>
                <a:prstClr val="black">
                  <a:tint val="75000"/>
                </a:prstClr>
              </a:solidFill>
              <a:latin typeface="Calibri"/>
              <a:ea typeface="+mn-ea"/>
            </a:endParaRPr>
          </a:p>
        </p:txBody>
      </p:sp>
      <p:sp>
        <p:nvSpPr>
          <p:cNvPr id="6" name="Slide Number Placeholder 5"/>
          <p:cNvSpPr>
            <a:spLocks noGrp="1"/>
          </p:cNvSpPr>
          <p:nvPr>
            <p:ph type="sldNum" sz="quarter" idx="4"/>
          </p:nvPr>
        </p:nvSpPr>
        <p:spPr>
          <a:xfrm>
            <a:off x="17475200" y="12712917"/>
            <a:ext cx="5689600" cy="730250"/>
          </a:xfrm>
          <a:prstGeom prst="rect">
            <a:avLst/>
          </a:prstGeom>
        </p:spPr>
        <p:txBody>
          <a:bodyPr vert="horz" lIns="217195" tIns="108598" rIns="217195" bIns="108598" rtlCol="0" anchor="ctr"/>
          <a:lstStyle>
            <a:lvl1pPr algn="r">
              <a:defRPr sz="2900">
                <a:solidFill>
                  <a:schemeClr val="tx1">
                    <a:tint val="75000"/>
                  </a:schemeClr>
                </a:solidFill>
              </a:defRPr>
            </a:lvl1pPr>
          </a:lstStyle>
          <a:p>
            <a:pPr defTabSz="1085976" fontAlgn="auto">
              <a:spcBef>
                <a:spcPts val="0"/>
              </a:spcBef>
              <a:spcAft>
                <a:spcPts val="0"/>
              </a:spcAft>
            </a:pPr>
            <a:fld id="{278AF18F-159C-E74D-9BD2-1F2BC71E989A}" type="slidenum">
              <a:rPr lang="en-US" smtClean="0">
                <a:solidFill>
                  <a:prstClr val="black">
                    <a:tint val="75000"/>
                  </a:prstClr>
                </a:solidFill>
                <a:latin typeface="Calibri"/>
                <a:ea typeface="+mn-ea"/>
              </a:rPr>
              <a:pPr defTabSz="1085976" fontAlgn="auto">
                <a:spcBef>
                  <a:spcPts val="0"/>
                </a:spcBef>
                <a:spcAft>
                  <a:spcPts val="0"/>
                </a:spcAft>
              </a:pPr>
              <a:t>‹#›</a:t>
            </a:fld>
            <a:endParaRPr lang="en-US">
              <a:solidFill>
                <a:prstClr val="black">
                  <a:tint val="75000"/>
                </a:prstClr>
              </a:solidFill>
              <a:latin typeface="Calibri"/>
              <a:ea typeface="+mn-ea"/>
            </a:endParaRPr>
          </a:p>
        </p:txBody>
      </p:sp>
    </p:spTree>
    <p:extLst>
      <p:ext uri="{BB962C8B-B14F-4D97-AF65-F5344CB8AC3E}">
        <p14:creationId xmlns:p14="http://schemas.microsoft.com/office/powerpoint/2010/main" val="3448011645"/>
      </p:ext>
    </p:extLst>
  </p:cSld>
  <p:clrMap bg1="lt1" tx1="dk1" bg2="lt2" tx2="dk2" accent1="accent1" accent2="accent2" accent3="accent3" accent4="accent4" accent5="accent5" accent6="accent6" hlink="hlink" folHlink="folHlink"/>
  <p:sldLayoutIdLst>
    <p:sldLayoutId id="2147483703" r:id="rId1"/>
  </p:sldLayoutIdLst>
  <p:hf hdr="0"/>
  <p:txStyles>
    <p:titleStyle>
      <a:lvl1pPr algn="ctr" defTabSz="1085976" rtl="0" eaLnBrk="1" latinLnBrk="0" hangingPunct="1">
        <a:spcBef>
          <a:spcPct val="0"/>
        </a:spcBef>
        <a:buNone/>
        <a:defRPr sz="10500" kern="1200">
          <a:solidFill>
            <a:schemeClr val="tx1"/>
          </a:solidFill>
          <a:latin typeface="+mj-lt"/>
          <a:ea typeface="+mj-ea"/>
          <a:cs typeface="+mj-cs"/>
        </a:defRPr>
      </a:lvl1pPr>
    </p:titleStyle>
    <p:bodyStyle>
      <a:lvl1pPr marL="814389" indent="-814389" algn="l" defTabSz="1085976" rtl="0" eaLnBrk="1" latinLnBrk="0" hangingPunct="1">
        <a:spcBef>
          <a:spcPct val="20000"/>
        </a:spcBef>
        <a:buFont typeface="Arial"/>
        <a:buChar char="•"/>
        <a:defRPr sz="7600" kern="1200">
          <a:solidFill>
            <a:schemeClr val="tx1"/>
          </a:solidFill>
          <a:latin typeface="+mn-lt"/>
          <a:ea typeface="+mn-ea"/>
          <a:cs typeface="+mn-cs"/>
        </a:defRPr>
      </a:lvl1pPr>
      <a:lvl2pPr marL="1764752" indent="-678799" algn="l" defTabSz="1085976" rtl="0" eaLnBrk="1" latinLnBrk="0" hangingPunct="1">
        <a:spcBef>
          <a:spcPct val="20000"/>
        </a:spcBef>
        <a:buFont typeface="Arial"/>
        <a:buChar char="–"/>
        <a:defRPr sz="6700" kern="1200">
          <a:solidFill>
            <a:schemeClr val="tx1"/>
          </a:solidFill>
          <a:latin typeface="+mn-lt"/>
          <a:ea typeface="+mn-ea"/>
          <a:cs typeface="+mn-cs"/>
        </a:defRPr>
      </a:lvl2pPr>
      <a:lvl3pPr marL="2714940" indent="-542988" algn="l" defTabSz="1085976" rtl="0" eaLnBrk="1" latinLnBrk="0" hangingPunct="1">
        <a:spcBef>
          <a:spcPct val="20000"/>
        </a:spcBef>
        <a:buFont typeface="Arial"/>
        <a:buChar char="•"/>
        <a:defRPr sz="5700" kern="1200">
          <a:solidFill>
            <a:schemeClr val="tx1"/>
          </a:solidFill>
          <a:latin typeface="+mn-lt"/>
          <a:ea typeface="+mn-ea"/>
          <a:cs typeface="+mn-cs"/>
        </a:defRPr>
      </a:lvl3pPr>
      <a:lvl4pPr marL="3800916" indent="-542988" algn="l" defTabSz="1085976" rtl="0" eaLnBrk="1" latinLnBrk="0" hangingPunct="1">
        <a:spcBef>
          <a:spcPct val="20000"/>
        </a:spcBef>
        <a:buFont typeface="Arial"/>
        <a:buChar char="–"/>
        <a:defRPr sz="4800" kern="1200">
          <a:solidFill>
            <a:schemeClr val="tx1"/>
          </a:solidFill>
          <a:latin typeface="+mn-lt"/>
          <a:ea typeface="+mn-ea"/>
          <a:cs typeface="+mn-cs"/>
        </a:defRPr>
      </a:lvl4pPr>
      <a:lvl5pPr marL="4886892" indent="-542988" algn="l" defTabSz="1085976" rtl="0" eaLnBrk="1" latinLnBrk="0" hangingPunct="1">
        <a:spcBef>
          <a:spcPct val="20000"/>
        </a:spcBef>
        <a:buFont typeface="Arial"/>
        <a:buChar char="»"/>
        <a:defRPr sz="4800" kern="1200">
          <a:solidFill>
            <a:schemeClr val="tx1"/>
          </a:solidFill>
          <a:latin typeface="+mn-lt"/>
          <a:ea typeface="+mn-ea"/>
          <a:cs typeface="+mn-cs"/>
        </a:defRPr>
      </a:lvl5pPr>
      <a:lvl6pPr marL="5972866" indent="-542988" algn="l" defTabSz="1085976" rtl="0" eaLnBrk="1" latinLnBrk="0" hangingPunct="1">
        <a:spcBef>
          <a:spcPct val="20000"/>
        </a:spcBef>
        <a:buFont typeface="Arial"/>
        <a:buChar char="•"/>
        <a:defRPr sz="4800" kern="1200">
          <a:solidFill>
            <a:schemeClr val="tx1"/>
          </a:solidFill>
          <a:latin typeface="+mn-lt"/>
          <a:ea typeface="+mn-ea"/>
          <a:cs typeface="+mn-cs"/>
        </a:defRPr>
      </a:lvl6pPr>
      <a:lvl7pPr marL="7058833" indent="-542988" algn="l" defTabSz="1085976" rtl="0" eaLnBrk="1" latinLnBrk="0" hangingPunct="1">
        <a:spcBef>
          <a:spcPct val="20000"/>
        </a:spcBef>
        <a:buFont typeface="Arial"/>
        <a:buChar char="•"/>
        <a:defRPr sz="4800" kern="1200">
          <a:solidFill>
            <a:schemeClr val="tx1"/>
          </a:solidFill>
          <a:latin typeface="+mn-lt"/>
          <a:ea typeface="+mn-ea"/>
          <a:cs typeface="+mn-cs"/>
        </a:defRPr>
      </a:lvl7pPr>
      <a:lvl8pPr marL="8144747" indent="-542988" algn="l" defTabSz="1085976" rtl="0" eaLnBrk="1" latinLnBrk="0" hangingPunct="1">
        <a:spcBef>
          <a:spcPct val="20000"/>
        </a:spcBef>
        <a:buFont typeface="Arial"/>
        <a:buChar char="•"/>
        <a:defRPr sz="4800" kern="1200">
          <a:solidFill>
            <a:schemeClr val="tx1"/>
          </a:solidFill>
          <a:latin typeface="+mn-lt"/>
          <a:ea typeface="+mn-ea"/>
          <a:cs typeface="+mn-cs"/>
        </a:defRPr>
      </a:lvl8pPr>
      <a:lvl9pPr marL="9230716" indent="-542988" algn="l" defTabSz="1085976" rtl="0" eaLnBrk="1" latinLnBrk="0" hangingPunct="1">
        <a:spcBef>
          <a:spcPct val="20000"/>
        </a:spcBef>
        <a:buFont typeface="Arial"/>
        <a:buChar char="•"/>
        <a:defRPr sz="4800" kern="1200">
          <a:solidFill>
            <a:schemeClr val="tx1"/>
          </a:solidFill>
          <a:latin typeface="+mn-lt"/>
          <a:ea typeface="+mn-ea"/>
          <a:cs typeface="+mn-cs"/>
        </a:defRPr>
      </a:lvl9pPr>
    </p:bodyStyle>
    <p:otherStyle>
      <a:defPPr>
        <a:defRPr lang="en-US"/>
      </a:defPPr>
      <a:lvl1pPr marL="0" algn="l" defTabSz="1085976" rtl="0" eaLnBrk="1" latinLnBrk="0" hangingPunct="1">
        <a:defRPr sz="4300" kern="1200">
          <a:solidFill>
            <a:schemeClr val="tx1"/>
          </a:solidFill>
          <a:latin typeface="+mn-lt"/>
          <a:ea typeface="+mn-ea"/>
          <a:cs typeface="+mn-cs"/>
        </a:defRPr>
      </a:lvl1pPr>
      <a:lvl2pPr marL="1085976" algn="l" defTabSz="1085976" rtl="0" eaLnBrk="1" latinLnBrk="0" hangingPunct="1">
        <a:defRPr sz="4300" kern="1200">
          <a:solidFill>
            <a:schemeClr val="tx1"/>
          </a:solidFill>
          <a:latin typeface="+mn-lt"/>
          <a:ea typeface="+mn-ea"/>
          <a:cs typeface="+mn-cs"/>
        </a:defRPr>
      </a:lvl2pPr>
      <a:lvl3pPr marL="2171952" algn="l" defTabSz="1085976" rtl="0" eaLnBrk="1" latinLnBrk="0" hangingPunct="1">
        <a:defRPr sz="4300" kern="1200">
          <a:solidFill>
            <a:schemeClr val="tx1"/>
          </a:solidFill>
          <a:latin typeface="+mn-lt"/>
          <a:ea typeface="+mn-ea"/>
          <a:cs typeface="+mn-cs"/>
        </a:defRPr>
      </a:lvl3pPr>
      <a:lvl4pPr marL="3257928" algn="l" defTabSz="1085976" rtl="0" eaLnBrk="1" latinLnBrk="0" hangingPunct="1">
        <a:defRPr sz="4300" kern="1200">
          <a:solidFill>
            <a:schemeClr val="tx1"/>
          </a:solidFill>
          <a:latin typeface="+mn-lt"/>
          <a:ea typeface="+mn-ea"/>
          <a:cs typeface="+mn-cs"/>
        </a:defRPr>
      </a:lvl4pPr>
      <a:lvl5pPr marL="4343904" algn="l" defTabSz="1085976" rtl="0" eaLnBrk="1" latinLnBrk="0" hangingPunct="1">
        <a:defRPr sz="4300" kern="1200">
          <a:solidFill>
            <a:schemeClr val="tx1"/>
          </a:solidFill>
          <a:latin typeface="+mn-lt"/>
          <a:ea typeface="+mn-ea"/>
          <a:cs typeface="+mn-cs"/>
        </a:defRPr>
      </a:lvl5pPr>
      <a:lvl6pPr marL="5429881" algn="l" defTabSz="1085976" rtl="0" eaLnBrk="1" latinLnBrk="0" hangingPunct="1">
        <a:defRPr sz="4300" kern="1200">
          <a:solidFill>
            <a:schemeClr val="tx1"/>
          </a:solidFill>
          <a:latin typeface="+mn-lt"/>
          <a:ea typeface="+mn-ea"/>
          <a:cs typeface="+mn-cs"/>
        </a:defRPr>
      </a:lvl6pPr>
      <a:lvl7pPr marL="6515854" algn="l" defTabSz="1085976" rtl="0" eaLnBrk="1" latinLnBrk="0" hangingPunct="1">
        <a:defRPr sz="4300" kern="1200">
          <a:solidFill>
            <a:schemeClr val="tx1"/>
          </a:solidFill>
          <a:latin typeface="+mn-lt"/>
          <a:ea typeface="+mn-ea"/>
          <a:cs typeface="+mn-cs"/>
        </a:defRPr>
      </a:lvl7pPr>
      <a:lvl8pPr marL="7601826" algn="l" defTabSz="1085976" rtl="0" eaLnBrk="1" latinLnBrk="0" hangingPunct="1">
        <a:defRPr sz="4300" kern="1200">
          <a:solidFill>
            <a:schemeClr val="tx1"/>
          </a:solidFill>
          <a:latin typeface="+mn-lt"/>
          <a:ea typeface="+mn-ea"/>
          <a:cs typeface="+mn-cs"/>
        </a:defRPr>
      </a:lvl8pPr>
      <a:lvl9pPr marL="8687766" algn="l" defTabSz="1085976" rtl="0" eaLnBrk="1" latinLnBrk="0" hangingPunct="1">
        <a:defRPr sz="43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19200" y="549276"/>
            <a:ext cx="21945600" cy="2286000"/>
          </a:xfrm>
          <a:prstGeom prst="rect">
            <a:avLst/>
          </a:prstGeom>
        </p:spPr>
        <p:txBody>
          <a:bodyPr vert="horz" lIns="217233" tIns="108617" rIns="217233" bIns="108617"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1219200" y="3200413"/>
            <a:ext cx="21945600" cy="9051926"/>
          </a:xfrm>
          <a:prstGeom prst="rect">
            <a:avLst/>
          </a:prstGeom>
        </p:spPr>
        <p:txBody>
          <a:bodyPr vert="horz" lIns="217233" tIns="108617" rIns="217233" bIns="108617"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1219200" y="12712901"/>
            <a:ext cx="5689600" cy="730250"/>
          </a:xfrm>
          <a:prstGeom prst="rect">
            <a:avLst/>
          </a:prstGeom>
        </p:spPr>
        <p:txBody>
          <a:bodyPr vert="horz" lIns="217233" tIns="108617" rIns="217233" bIns="108617" rtlCol="0" anchor="ctr"/>
          <a:lstStyle>
            <a:lvl1pPr algn="l">
              <a:defRPr sz="2900">
                <a:solidFill>
                  <a:schemeClr val="tx1">
                    <a:tint val="75000"/>
                  </a:schemeClr>
                </a:solidFill>
              </a:defRPr>
            </a:lvl1pPr>
          </a:lstStyle>
          <a:p>
            <a:pPr defTabSz="1086167" fontAlgn="auto">
              <a:spcBef>
                <a:spcPts val="0"/>
              </a:spcBef>
              <a:spcAft>
                <a:spcPts val="0"/>
              </a:spcAft>
            </a:pPr>
            <a:fld id="{314CBF49-E864-7E4D-AB80-3ECC569AC03C}" type="datetime9">
              <a:rPr lang="en-US" smtClean="0">
                <a:solidFill>
                  <a:prstClr val="black">
                    <a:tint val="75000"/>
                  </a:prstClr>
                </a:solidFill>
                <a:latin typeface="Calibri"/>
                <a:ea typeface="+mn-ea"/>
              </a:rPr>
              <a:pPr defTabSz="1086167" fontAlgn="auto">
                <a:spcBef>
                  <a:spcPts val="0"/>
                </a:spcBef>
                <a:spcAft>
                  <a:spcPts val="0"/>
                </a:spcAft>
              </a:pPr>
              <a:t>7/19/2012 1:20:54 PM</a:t>
            </a:fld>
            <a:endParaRPr lang="en-US">
              <a:solidFill>
                <a:prstClr val="black">
                  <a:tint val="75000"/>
                </a:prstClr>
              </a:solidFill>
              <a:latin typeface="Calibri"/>
              <a:ea typeface="+mn-ea"/>
            </a:endParaRPr>
          </a:p>
        </p:txBody>
      </p:sp>
      <p:sp>
        <p:nvSpPr>
          <p:cNvPr id="5" name="Footer Placeholder 4"/>
          <p:cNvSpPr>
            <a:spLocks noGrp="1"/>
          </p:cNvSpPr>
          <p:nvPr>
            <p:ph type="ftr" sz="quarter" idx="3"/>
          </p:nvPr>
        </p:nvSpPr>
        <p:spPr>
          <a:xfrm>
            <a:off x="8331200" y="12712901"/>
            <a:ext cx="7721600" cy="730250"/>
          </a:xfrm>
          <a:prstGeom prst="rect">
            <a:avLst/>
          </a:prstGeom>
        </p:spPr>
        <p:txBody>
          <a:bodyPr vert="horz" lIns="217233" tIns="108617" rIns="217233" bIns="108617" rtlCol="0" anchor="ctr"/>
          <a:lstStyle>
            <a:lvl1pPr algn="ctr">
              <a:defRPr sz="2900">
                <a:solidFill>
                  <a:schemeClr val="tx1">
                    <a:tint val="75000"/>
                  </a:schemeClr>
                </a:solidFill>
              </a:defRPr>
            </a:lvl1pPr>
          </a:lstStyle>
          <a:p>
            <a:pPr defTabSz="1086167" fontAlgn="auto">
              <a:spcBef>
                <a:spcPts val="0"/>
              </a:spcBef>
              <a:spcAft>
                <a:spcPts val="0"/>
              </a:spcAft>
            </a:pPr>
            <a:endParaRPr lang="en-US">
              <a:solidFill>
                <a:prstClr val="black">
                  <a:tint val="75000"/>
                </a:prstClr>
              </a:solidFill>
              <a:latin typeface="Calibri"/>
              <a:ea typeface="+mn-ea"/>
            </a:endParaRPr>
          </a:p>
        </p:txBody>
      </p:sp>
      <p:sp>
        <p:nvSpPr>
          <p:cNvPr id="6" name="Slide Number Placeholder 5"/>
          <p:cNvSpPr>
            <a:spLocks noGrp="1"/>
          </p:cNvSpPr>
          <p:nvPr>
            <p:ph type="sldNum" sz="quarter" idx="4"/>
          </p:nvPr>
        </p:nvSpPr>
        <p:spPr>
          <a:xfrm>
            <a:off x="17475200" y="12712901"/>
            <a:ext cx="5689600" cy="730250"/>
          </a:xfrm>
          <a:prstGeom prst="rect">
            <a:avLst/>
          </a:prstGeom>
        </p:spPr>
        <p:txBody>
          <a:bodyPr vert="horz" lIns="217233" tIns="108617" rIns="217233" bIns="108617" rtlCol="0" anchor="ctr"/>
          <a:lstStyle>
            <a:lvl1pPr algn="r">
              <a:defRPr sz="2900">
                <a:solidFill>
                  <a:schemeClr val="tx1">
                    <a:tint val="75000"/>
                  </a:schemeClr>
                </a:solidFill>
              </a:defRPr>
            </a:lvl1pPr>
          </a:lstStyle>
          <a:p>
            <a:pPr defTabSz="1086167" fontAlgn="auto">
              <a:spcBef>
                <a:spcPts val="0"/>
              </a:spcBef>
              <a:spcAft>
                <a:spcPts val="0"/>
              </a:spcAft>
            </a:pPr>
            <a:fld id="{278AF18F-159C-E74D-9BD2-1F2BC71E989A}" type="slidenum">
              <a:rPr lang="en-US" smtClean="0">
                <a:solidFill>
                  <a:prstClr val="black">
                    <a:tint val="75000"/>
                  </a:prstClr>
                </a:solidFill>
                <a:latin typeface="Calibri"/>
                <a:ea typeface="+mn-ea"/>
              </a:rPr>
              <a:pPr defTabSz="1086167" fontAlgn="auto">
                <a:spcBef>
                  <a:spcPts val="0"/>
                </a:spcBef>
                <a:spcAft>
                  <a:spcPts val="0"/>
                </a:spcAft>
              </a:pPr>
              <a:t>‹#›</a:t>
            </a:fld>
            <a:endParaRPr lang="en-US">
              <a:solidFill>
                <a:prstClr val="black">
                  <a:tint val="75000"/>
                </a:prstClr>
              </a:solidFill>
              <a:latin typeface="Calibri"/>
              <a:ea typeface="+mn-ea"/>
            </a:endParaRPr>
          </a:p>
        </p:txBody>
      </p:sp>
    </p:spTree>
    <p:extLst>
      <p:ext uri="{BB962C8B-B14F-4D97-AF65-F5344CB8AC3E}">
        <p14:creationId xmlns:p14="http://schemas.microsoft.com/office/powerpoint/2010/main" val="3448011645"/>
      </p:ext>
    </p:extLst>
  </p:cSld>
  <p:clrMap bg1="lt1" tx1="dk1" bg2="lt2" tx2="dk2" accent1="accent1" accent2="accent2" accent3="accent3" accent4="accent4" accent5="accent5" accent6="accent6" hlink="hlink" folHlink="folHlink"/>
  <p:sldLayoutIdLst>
    <p:sldLayoutId id="2147483705" r:id="rId1"/>
  </p:sldLayoutIdLst>
  <p:hf hdr="0"/>
  <p:txStyles>
    <p:titleStyle>
      <a:lvl1pPr algn="ctr" defTabSz="1086167" rtl="0" eaLnBrk="1" latinLnBrk="0" hangingPunct="1">
        <a:spcBef>
          <a:spcPct val="0"/>
        </a:spcBef>
        <a:buNone/>
        <a:defRPr sz="10500" kern="1200">
          <a:solidFill>
            <a:schemeClr val="tx1"/>
          </a:solidFill>
          <a:latin typeface="+mj-lt"/>
          <a:ea typeface="+mj-ea"/>
          <a:cs typeface="+mj-cs"/>
        </a:defRPr>
      </a:lvl1pPr>
    </p:titleStyle>
    <p:bodyStyle>
      <a:lvl1pPr marL="814539" indent="-814539" algn="l" defTabSz="1086167" rtl="0" eaLnBrk="1" latinLnBrk="0" hangingPunct="1">
        <a:spcBef>
          <a:spcPct val="20000"/>
        </a:spcBef>
        <a:buFont typeface="Arial"/>
        <a:buChar char="•"/>
        <a:defRPr sz="7600" kern="1200">
          <a:solidFill>
            <a:schemeClr val="tx1"/>
          </a:solidFill>
          <a:latin typeface="+mn-lt"/>
          <a:ea typeface="+mn-ea"/>
          <a:cs typeface="+mn-cs"/>
        </a:defRPr>
      </a:lvl1pPr>
      <a:lvl2pPr marL="1765056" indent="-678914" algn="l" defTabSz="1086167" rtl="0" eaLnBrk="1" latinLnBrk="0" hangingPunct="1">
        <a:spcBef>
          <a:spcPct val="20000"/>
        </a:spcBef>
        <a:buFont typeface="Arial"/>
        <a:buChar char="–"/>
        <a:defRPr sz="6700" kern="1200">
          <a:solidFill>
            <a:schemeClr val="tx1"/>
          </a:solidFill>
          <a:latin typeface="+mn-lt"/>
          <a:ea typeface="+mn-ea"/>
          <a:cs typeface="+mn-cs"/>
        </a:defRPr>
      </a:lvl2pPr>
      <a:lvl3pPr marL="2715416" indent="-543083" algn="l" defTabSz="1086167" rtl="0" eaLnBrk="1" latinLnBrk="0" hangingPunct="1">
        <a:spcBef>
          <a:spcPct val="20000"/>
        </a:spcBef>
        <a:buFont typeface="Arial"/>
        <a:buChar char="•"/>
        <a:defRPr sz="5700" kern="1200">
          <a:solidFill>
            <a:schemeClr val="tx1"/>
          </a:solidFill>
          <a:latin typeface="+mn-lt"/>
          <a:ea typeface="+mn-ea"/>
          <a:cs typeface="+mn-cs"/>
        </a:defRPr>
      </a:lvl3pPr>
      <a:lvl4pPr marL="3801583" indent="-543083" algn="l" defTabSz="1086167" rtl="0" eaLnBrk="1" latinLnBrk="0" hangingPunct="1">
        <a:spcBef>
          <a:spcPct val="20000"/>
        </a:spcBef>
        <a:buFont typeface="Arial"/>
        <a:buChar char="–"/>
        <a:defRPr sz="4800" kern="1200">
          <a:solidFill>
            <a:schemeClr val="tx1"/>
          </a:solidFill>
          <a:latin typeface="+mn-lt"/>
          <a:ea typeface="+mn-ea"/>
          <a:cs typeface="+mn-cs"/>
        </a:defRPr>
      </a:lvl4pPr>
      <a:lvl5pPr marL="4887750" indent="-543083" algn="l" defTabSz="1086167" rtl="0" eaLnBrk="1" latinLnBrk="0" hangingPunct="1">
        <a:spcBef>
          <a:spcPct val="20000"/>
        </a:spcBef>
        <a:buFont typeface="Arial"/>
        <a:buChar char="»"/>
        <a:defRPr sz="4800" kern="1200">
          <a:solidFill>
            <a:schemeClr val="tx1"/>
          </a:solidFill>
          <a:latin typeface="+mn-lt"/>
          <a:ea typeface="+mn-ea"/>
          <a:cs typeface="+mn-cs"/>
        </a:defRPr>
      </a:lvl5pPr>
      <a:lvl6pPr marL="5973914" indent="-543083" algn="l" defTabSz="1086167" rtl="0" eaLnBrk="1" latinLnBrk="0" hangingPunct="1">
        <a:spcBef>
          <a:spcPct val="20000"/>
        </a:spcBef>
        <a:buFont typeface="Arial"/>
        <a:buChar char="•"/>
        <a:defRPr sz="4800" kern="1200">
          <a:solidFill>
            <a:schemeClr val="tx1"/>
          </a:solidFill>
          <a:latin typeface="+mn-lt"/>
          <a:ea typeface="+mn-ea"/>
          <a:cs typeface="+mn-cs"/>
        </a:defRPr>
      </a:lvl6pPr>
      <a:lvl7pPr marL="7060071" indent="-543083" algn="l" defTabSz="1086167" rtl="0" eaLnBrk="1" latinLnBrk="0" hangingPunct="1">
        <a:spcBef>
          <a:spcPct val="20000"/>
        </a:spcBef>
        <a:buFont typeface="Arial"/>
        <a:buChar char="•"/>
        <a:defRPr sz="4800" kern="1200">
          <a:solidFill>
            <a:schemeClr val="tx1"/>
          </a:solidFill>
          <a:latin typeface="+mn-lt"/>
          <a:ea typeface="+mn-ea"/>
          <a:cs typeface="+mn-cs"/>
        </a:defRPr>
      </a:lvl7pPr>
      <a:lvl8pPr marL="8146176" indent="-543083" algn="l" defTabSz="1086167" rtl="0" eaLnBrk="1" latinLnBrk="0" hangingPunct="1">
        <a:spcBef>
          <a:spcPct val="20000"/>
        </a:spcBef>
        <a:buFont typeface="Arial"/>
        <a:buChar char="•"/>
        <a:defRPr sz="4800" kern="1200">
          <a:solidFill>
            <a:schemeClr val="tx1"/>
          </a:solidFill>
          <a:latin typeface="+mn-lt"/>
          <a:ea typeface="+mn-ea"/>
          <a:cs typeface="+mn-cs"/>
        </a:defRPr>
      </a:lvl8pPr>
      <a:lvl9pPr marL="9232335" indent="-543083" algn="l" defTabSz="1086167" rtl="0" eaLnBrk="1" latinLnBrk="0" hangingPunct="1">
        <a:spcBef>
          <a:spcPct val="20000"/>
        </a:spcBef>
        <a:buFont typeface="Arial"/>
        <a:buChar char="•"/>
        <a:defRPr sz="4800" kern="1200">
          <a:solidFill>
            <a:schemeClr val="tx1"/>
          </a:solidFill>
          <a:latin typeface="+mn-lt"/>
          <a:ea typeface="+mn-ea"/>
          <a:cs typeface="+mn-cs"/>
        </a:defRPr>
      </a:lvl9pPr>
    </p:bodyStyle>
    <p:otherStyle>
      <a:defPPr>
        <a:defRPr lang="en-US"/>
      </a:defPPr>
      <a:lvl1pPr marL="0" algn="l" defTabSz="1086167" rtl="0" eaLnBrk="1" latinLnBrk="0" hangingPunct="1">
        <a:defRPr sz="4300" kern="1200">
          <a:solidFill>
            <a:schemeClr val="tx1"/>
          </a:solidFill>
          <a:latin typeface="+mn-lt"/>
          <a:ea typeface="+mn-ea"/>
          <a:cs typeface="+mn-cs"/>
        </a:defRPr>
      </a:lvl1pPr>
      <a:lvl2pPr marL="1086167" algn="l" defTabSz="1086167" rtl="0" eaLnBrk="1" latinLnBrk="0" hangingPunct="1">
        <a:defRPr sz="4300" kern="1200">
          <a:solidFill>
            <a:schemeClr val="tx1"/>
          </a:solidFill>
          <a:latin typeface="+mn-lt"/>
          <a:ea typeface="+mn-ea"/>
          <a:cs typeface="+mn-cs"/>
        </a:defRPr>
      </a:lvl2pPr>
      <a:lvl3pPr marL="2172333" algn="l" defTabSz="1086167" rtl="0" eaLnBrk="1" latinLnBrk="0" hangingPunct="1">
        <a:defRPr sz="4300" kern="1200">
          <a:solidFill>
            <a:schemeClr val="tx1"/>
          </a:solidFill>
          <a:latin typeface="+mn-lt"/>
          <a:ea typeface="+mn-ea"/>
          <a:cs typeface="+mn-cs"/>
        </a:defRPr>
      </a:lvl3pPr>
      <a:lvl4pPr marL="3258500" algn="l" defTabSz="1086167" rtl="0" eaLnBrk="1" latinLnBrk="0" hangingPunct="1">
        <a:defRPr sz="4300" kern="1200">
          <a:solidFill>
            <a:schemeClr val="tx1"/>
          </a:solidFill>
          <a:latin typeface="+mn-lt"/>
          <a:ea typeface="+mn-ea"/>
          <a:cs typeface="+mn-cs"/>
        </a:defRPr>
      </a:lvl4pPr>
      <a:lvl5pPr marL="4344666" algn="l" defTabSz="1086167" rtl="0" eaLnBrk="1" latinLnBrk="0" hangingPunct="1">
        <a:defRPr sz="4300" kern="1200">
          <a:solidFill>
            <a:schemeClr val="tx1"/>
          </a:solidFill>
          <a:latin typeface="+mn-lt"/>
          <a:ea typeface="+mn-ea"/>
          <a:cs typeface="+mn-cs"/>
        </a:defRPr>
      </a:lvl5pPr>
      <a:lvl6pPr marL="5430833" algn="l" defTabSz="1086167" rtl="0" eaLnBrk="1" latinLnBrk="0" hangingPunct="1">
        <a:defRPr sz="4300" kern="1200">
          <a:solidFill>
            <a:schemeClr val="tx1"/>
          </a:solidFill>
          <a:latin typeface="+mn-lt"/>
          <a:ea typeface="+mn-ea"/>
          <a:cs typeface="+mn-cs"/>
        </a:defRPr>
      </a:lvl6pPr>
      <a:lvl7pPr marL="6516997" algn="l" defTabSz="1086167" rtl="0" eaLnBrk="1" latinLnBrk="0" hangingPunct="1">
        <a:defRPr sz="4300" kern="1200">
          <a:solidFill>
            <a:schemeClr val="tx1"/>
          </a:solidFill>
          <a:latin typeface="+mn-lt"/>
          <a:ea typeface="+mn-ea"/>
          <a:cs typeface="+mn-cs"/>
        </a:defRPr>
      </a:lvl7pPr>
      <a:lvl8pPr marL="7603159" algn="l" defTabSz="1086167" rtl="0" eaLnBrk="1" latinLnBrk="0" hangingPunct="1">
        <a:defRPr sz="4300" kern="1200">
          <a:solidFill>
            <a:schemeClr val="tx1"/>
          </a:solidFill>
          <a:latin typeface="+mn-lt"/>
          <a:ea typeface="+mn-ea"/>
          <a:cs typeface="+mn-cs"/>
        </a:defRPr>
      </a:lvl8pPr>
      <a:lvl9pPr marL="8689290" algn="l" defTabSz="1086167" rtl="0" eaLnBrk="1" latinLnBrk="0" hangingPunct="1">
        <a:defRPr sz="43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19200" y="549276"/>
            <a:ext cx="21945600" cy="2286000"/>
          </a:xfrm>
          <a:prstGeom prst="rect">
            <a:avLst/>
          </a:prstGeom>
        </p:spPr>
        <p:txBody>
          <a:bodyPr vert="horz" lIns="217276" tIns="108638" rIns="217276" bIns="108638"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1219200" y="3200413"/>
            <a:ext cx="21945600" cy="9051926"/>
          </a:xfrm>
          <a:prstGeom prst="rect">
            <a:avLst/>
          </a:prstGeom>
        </p:spPr>
        <p:txBody>
          <a:bodyPr vert="horz" lIns="217276" tIns="108638" rIns="217276" bIns="108638"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1219200" y="12712883"/>
            <a:ext cx="5689600" cy="730250"/>
          </a:xfrm>
          <a:prstGeom prst="rect">
            <a:avLst/>
          </a:prstGeom>
        </p:spPr>
        <p:txBody>
          <a:bodyPr vert="horz" lIns="217276" tIns="108638" rIns="217276" bIns="108638" rtlCol="0" anchor="ctr"/>
          <a:lstStyle>
            <a:lvl1pPr algn="l">
              <a:defRPr sz="2900">
                <a:solidFill>
                  <a:schemeClr val="tx1">
                    <a:tint val="75000"/>
                  </a:schemeClr>
                </a:solidFill>
              </a:defRPr>
            </a:lvl1pPr>
          </a:lstStyle>
          <a:p>
            <a:pPr defTabSz="1086381" fontAlgn="auto">
              <a:spcBef>
                <a:spcPts val="0"/>
              </a:spcBef>
              <a:spcAft>
                <a:spcPts val="0"/>
              </a:spcAft>
            </a:pPr>
            <a:fld id="{314CBF49-E864-7E4D-AB80-3ECC569AC03C}" type="datetime9">
              <a:rPr lang="en-US" smtClean="0">
                <a:solidFill>
                  <a:prstClr val="black">
                    <a:tint val="75000"/>
                  </a:prstClr>
                </a:solidFill>
                <a:latin typeface="Calibri"/>
                <a:ea typeface="+mn-ea"/>
              </a:rPr>
              <a:pPr defTabSz="1086381" fontAlgn="auto">
                <a:spcBef>
                  <a:spcPts val="0"/>
                </a:spcBef>
                <a:spcAft>
                  <a:spcPts val="0"/>
                </a:spcAft>
              </a:pPr>
              <a:t>7/19/2012 1:20:54 PM</a:t>
            </a:fld>
            <a:endParaRPr lang="en-US">
              <a:solidFill>
                <a:prstClr val="black">
                  <a:tint val="75000"/>
                </a:prstClr>
              </a:solidFill>
              <a:latin typeface="Calibri"/>
              <a:ea typeface="+mn-ea"/>
            </a:endParaRPr>
          </a:p>
        </p:txBody>
      </p:sp>
      <p:sp>
        <p:nvSpPr>
          <p:cNvPr id="5" name="Footer Placeholder 4"/>
          <p:cNvSpPr>
            <a:spLocks noGrp="1"/>
          </p:cNvSpPr>
          <p:nvPr>
            <p:ph type="ftr" sz="quarter" idx="3"/>
          </p:nvPr>
        </p:nvSpPr>
        <p:spPr>
          <a:xfrm>
            <a:off x="8331200" y="12712883"/>
            <a:ext cx="7721600" cy="730250"/>
          </a:xfrm>
          <a:prstGeom prst="rect">
            <a:avLst/>
          </a:prstGeom>
        </p:spPr>
        <p:txBody>
          <a:bodyPr vert="horz" lIns="217276" tIns="108638" rIns="217276" bIns="108638" rtlCol="0" anchor="ctr"/>
          <a:lstStyle>
            <a:lvl1pPr algn="ctr">
              <a:defRPr sz="2900">
                <a:solidFill>
                  <a:schemeClr val="tx1">
                    <a:tint val="75000"/>
                  </a:schemeClr>
                </a:solidFill>
              </a:defRPr>
            </a:lvl1pPr>
          </a:lstStyle>
          <a:p>
            <a:pPr defTabSz="1086381" fontAlgn="auto">
              <a:spcBef>
                <a:spcPts val="0"/>
              </a:spcBef>
              <a:spcAft>
                <a:spcPts val="0"/>
              </a:spcAft>
            </a:pPr>
            <a:endParaRPr lang="en-US">
              <a:solidFill>
                <a:prstClr val="black">
                  <a:tint val="75000"/>
                </a:prstClr>
              </a:solidFill>
              <a:latin typeface="Calibri"/>
              <a:ea typeface="+mn-ea"/>
            </a:endParaRPr>
          </a:p>
        </p:txBody>
      </p:sp>
      <p:sp>
        <p:nvSpPr>
          <p:cNvPr id="6" name="Slide Number Placeholder 5"/>
          <p:cNvSpPr>
            <a:spLocks noGrp="1"/>
          </p:cNvSpPr>
          <p:nvPr>
            <p:ph type="sldNum" sz="quarter" idx="4"/>
          </p:nvPr>
        </p:nvSpPr>
        <p:spPr>
          <a:xfrm>
            <a:off x="17475200" y="12712883"/>
            <a:ext cx="5689600" cy="730250"/>
          </a:xfrm>
          <a:prstGeom prst="rect">
            <a:avLst/>
          </a:prstGeom>
        </p:spPr>
        <p:txBody>
          <a:bodyPr vert="horz" lIns="217276" tIns="108638" rIns="217276" bIns="108638" rtlCol="0" anchor="ctr"/>
          <a:lstStyle>
            <a:lvl1pPr algn="r">
              <a:defRPr sz="2900">
                <a:solidFill>
                  <a:schemeClr val="tx1">
                    <a:tint val="75000"/>
                  </a:schemeClr>
                </a:solidFill>
              </a:defRPr>
            </a:lvl1pPr>
          </a:lstStyle>
          <a:p>
            <a:pPr defTabSz="1086381" fontAlgn="auto">
              <a:spcBef>
                <a:spcPts val="0"/>
              </a:spcBef>
              <a:spcAft>
                <a:spcPts val="0"/>
              </a:spcAft>
            </a:pPr>
            <a:fld id="{278AF18F-159C-E74D-9BD2-1F2BC71E989A}" type="slidenum">
              <a:rPr lang="en-US" smtClean="0">
                <a:solidFill>
                  <a:prstClr val="black">
                    <a:tint val="75000"/>
                  </a:prstClr>
                </a:solidFill>
                <a:latin typeface="Calibri"/>
                <a:ea typeface="+mn-ea"/>
              </a:rPr>
              <a:pPr defTabSz="1086381" fontAlgn="auto">
                <a:spcBef>
                  <a:spcPts val="0"/>
                </a:spcBef>
                <a:spcAft>
                  <a:spcPts val="0"/>
                </a:spcAft>
              </a:pPr>
              <a:t>‹#›</a:t>
            </a:fld>
            <a:endParaRPr lang="en-US">
              <a:solidFill>
                <a:prstClr val="black">
                  <a:tint val="75000"/>
                </a:prstClr>
              </a:solidFill>
              <a:latin typeface="Calibri"/>
              <a:ea typeface="+mn-ea"/>
            </a:endParaRPr>
          </a:p>
        </p:txBody>
      </p:sp>
    </p:spTree>
    <p:extLst>
      <p:ext uri="{BB962C8B-B14F-4D97-AF65-F5344CB8AC3E}">
        <p14:creationId xmlns:p14="http://schemas.microsoft.com/office/powerpoint/2010/main" val="3448011645"/>
      </p:ext>
    </p:extLst>
  </p:cSld>
  <p:clrMap bg1="lt1" tx1="dk1" bg2="lt2" tx2="dk2" accent1="accent1" accent2="accent2" accent3="accent3" accent4="accent4" accent5="accent5" accent6="accent6" hlink="hlink" folHlink="folHlink"/>
  <p:sldLayoutIdLst>
    <p:sldLayoutId id="2147483707" r:id="rId1"/>
  </p:sldLayoutIdLst>
  <p:hf hdr="0"/>
  <p:txStyles>
    <p:titleStyle>
      <a:lvl1pPr algn="ctr" defTabSz="1086381" rtl="0" eaLnBrk="1" latinLnBrk="0" hangingPunct="1">
        <a:spcBef>
          <a:spcPct val="0"/>
        </a:spcBef>
        <a:buNone/>
        <a:defRPr sz="10500" kern="1200">
          <a:solidFill>
            <a:schemeClr val="tx1"/>
          </a:solidFill>
          <a:latin typeface="+mj-lt"/>
          <a:ea typeface="+mj-ea"/>
          <a:cs typeface="+mj-cs"/>
        </a:defRPr>
      </a:lvl1pPr>
    </p:titleStyle>
    <p:bodyStyle>
      <a:lvl1pPr marL="814708" indent="-814708" algn="l" defTabSz="1086381" rtl="0" eaLnBrk="1" latinLnBrk="0" hangingPunct="1">
        <a:spcBef>
          <a:spcPct val="20000"/>
        </a:spcBef>
        <a:buFont typeface="Arial"/>
        <a:buChar char="•"/>
        <a:defRPr sz="7600" kern="1200">
          <a:solidFill>
            <a:schemeClr val="tx1"/>
          </a:solidFill>
          <a:latin typeface="+mn-lt"/>
          <a:ea typeface="+mn-ea"/>
          <a:cs typeface="+mn-cs"/>
        </a:defRPr>
      </a:lvl1pPr>
      <a:lvl2pPr marL="1765399" indent="-679042" algn="l" defTabSz="1086381" rtl="0" eaLnBrk="1" latinLnBrk="0" hangingPunct="1">
        <a:spcBef>
          <a:spcPct val="20000"/>
        </a:spcBef>
        <a:buFont typeface="Arial"/>
        <a:buChar char="–"/>
        <a:defRPr sz="6700" kern="1200">
          <a:solidFill>
            <a:schemeClr val="tx1"/>
          </a:solidFill>
          <a:latin typeface="+mn-lt"/>
          <a:ea typeface="+mn-ea"/>
          <a:cs typeface="+mn-cs"/>
        </a:defRPr>
      </a:lvl2pPr>
      <a:lvl3pPr marL="2715952" indent="-543190" algn="l" defTabSz="1086381" rtl="0" eaLnBrk="1" latinLnBrk="0" hangingPunct="1">
        <a:spcBef>
          <a:spcPct val="20000"/>
        </a:spcBef>
        <a:buFont typeface="Arial"/>
        <a:buChar char="•"/>
        <a:defRPr sz="5700" kern="1200">
          <a:solidFill>
            <a:schemeClr val="tx1"/>
          </a:solidFill>
          <a:latin typeface="+mn-lt"/>
          <a:ea typeface="+mn-ea"/>
          <a:cs typeface="+mn-cs"/>
        </a:defRPr>
      </a:lvl3pPr>
      <a:lvl4pPr marL="3802333" indent="-543190" algn="l" defTabSz="1086381" rtl="0" eaLnBrk="1" latinLnBrk="0" hangingPunct="1">
        <a:spcBef>
          <a:spcPct val="20000"/>
        </a:spcBef>
        <a:buFont typeface="Arial"/>
        <a:buChar char="–"/>
        <a:defRPr sz="4800" kern="1200">
          <a:solidFill>
            <a:schemeClr val="tx1"/>
          </a:solidFill>
          <a:latin typeface="+mn-lt"/>
          <a:ea typeface="+mn-ea"/>
          <a:cs typeface="+mn-cs"/>
        </a:defRPr>
      </a:lvl4pPr>
      <a:lvl5pPr marL="4888714" indent="-543190" algn="l" defTabSz="1086381" rtl="0" eaLnBrk="1" latinLnBrk="0" hangingPunct="1">
        <a:spcBef>
          <a:spcPct val="20000"/>
        </a:spcBef>
        <a:buFont typeface="Arial"/>
        <a:buChar char="»"/>
        <a:defRPr sz="4800" kern="1200">
          <a:solidFill>
            <a:schemeClr val="tx1"/>
          </a:solidFill>
          <a:latin typeface="+mn-lt"/>
          <a:ea typeface="+mn-ea"/>
          <a:cs typeface="+mn-cs"/>
        </a:defRPr>
      </a:lvl5pPr>
      <a:lvl6pPr marL="5975092" indent="-543190" algn="l" defTabSz="1086381" rtl="0" eaLnBrk="1" latinLnBrk="0" hangingPunct="1">
        <a:spcBef>
          <a:spcPct val="20000"/>
        </a:spcBef>
        <a:buFont typeface="Arial"/>
        <a:buChar char="•"/>
        <a:defRPr sz="4800" kern="1200">
          <a:solidFill>
            <a:schemeClr val="tx1"/>
          </a:solidFill>
          <a:latin typeface="+mn-lt"/>
          <a:ea typeface="+mn-ea"/>
          <a:cs typeface="+mn-cs"/>
        </a:defRPr>
      </a:lvl6pPr>
      <a:lvl7pPr marL="7061464" indent="-543190" algn="l" defTabSz="1086381" rtl="0" eaLnBrk="1" latinLnBrk="0" hangingPunct="1">
        <a:spcBef>
          <a:spcPct val="20000"/>
        </a:spcBef>
        <a:buFont typeface="Arial"/>
        <a:buChar char="•"/>
        <a:defRPr sz="4800" kern="1200">
          <a:solidFill>
            <a:schemeClr val="tx1"/>
          </a:solidFill>
          <a:latin typeface="+mn-lt"/>
          <a:ea typeface="+mn-ea"/>
          <a:cs typeface="+mn-cs"/>
        </a:defRPr>
      </a:lvl7pPr>
      <a:lvl8pPr marL="8147783" indent="-543190" algn="l" defTabSz="1086381" rtl="0" eaLnBrk="1" latinLnBrk="0" hangingPunct="1">
        <a:spcBef>
          <a:spcPct val="20000"/>
        </a:spcBef>
        <a:buFont typeface="Arial"/>
        <a:buChar char="•"/>
        <a:defRPr sz="4800" kern="1200">
          <a:solidFill>
            <a:schemeClr val="tx1"/>
          </a:solidFill>
          <a:latin typeface="+mn-lt"/>
          <a:ea typeface="+mn-ea"/>
          <a:cs typeface="+mn-cs"/>
        </a:defRPr>
      </a:lvl8pPr>
      <a:lvl9pPr marL="9234159" indent="-543190" algn="l" defTabSz="1086381" rtl="0" eaLnBrk="1" latinLnBrk="0" hangingPunct="1">
        <a:spcBef>
          <a:spcPct val="20000"/>
        </a:spcBef>
        <a:buFont typeface="Arial"/>
        <a:buChar char="•"/>
        <a:defRPr sz="4800" kern="1200">
          <a:solidFill>
            <a:schemeClr val="tx1"/>
          </a:solidFill>
          <a:latin typeface="+mn-lt"/>
          <a:ea typeface="+mn-ea"/>
          <a:cs typeface="+mn-cs"/>
        </a:defRPr>
      </a:lvl9pPr>
    </p:bodyStyle>
    <p:otherStyle>
      <a:defPPr>
        <a:defRPr lang="en-US"/>
      </a:defPPr>
      <a:lvl1pPr marL="0" algn="l" defTabSz="1086381" rtl="0" eaLnBrk="1" latinLnBrk="0" hangingPunct="1">
        <a:defRPr sz="4300" kern="1200">
          <a:solidFill>
            <a:schemeClr val="tx1"/>
          </a:solidFill>
          <a:latin typeface="+mn-lt"/>
          <a:ea typeface="+mn-ea"/>
          <a:cs typeface="+mn-cs"/>
        </a:defRPr>
      </a:lvl1pPr>
      <a:lvl2pPr marL="1086381" algn="l" defTabSz="1086381" rtl="0" eaLnBrk="1" latinLnBrk="0" hangingPunct="1">
        <a:defRPr sz="4300" kern="1200">
          <a:solidFill>
            <a:schemeClr val="tx1"/>
          </a:solidFill>
          <a:latin typeface="+mn-lt"/>
          <a:ea typeface="+mn-ea"/>
          <a:cs typeface="+mn-cs"/>
        </a:defRPr>
      </a:lvl2pPr>
      <a:lvl3pPr marL="2172762" algn="l" defTabSz="1086381" rtl="0" eaLnBrk="1" latinLnBrk="0" hangingPunct="1">
        <a:defRPr sz="4300" kern="1200">
          <a:solidFill>
            <a:schemeClr val="tx1"/>
          </a:solidFill>
          <a:latin typeface="+mn-lt"/>
          <a:ea typeface="+mn-ea"/>
          <a:cs typeface="+mn-cs"/>
        </a:defRPr>
      </a:lvl3pPr>
      <a:lvl4pPr marL="3259143" algn="l" defTabSz="1086381" rtl="0" eaLnBrk="1" latinLnBrk="0" hangingPunct="1">
        <a:defRPr sz="4300" kern="1200">
          <a:solidFill>
            <a:schemeClr val="tx1"/>
          </a:solidFill>
          <a:latin typeface="+mn-lt"/>
          <a:ea typeface="+mn-ea"/>
          <a:cs typeface="+mn-cs"/>
        </a:defRPr>
      </a:lvl4pPr>
      <a:lvl5pPr marL="4345523" algn="l" defTabSz="1086381" rtl="0" eaLnBrk="1" latinLnBrk="0" hangingPunct="1">
        <a:defRPr sz="4300" kern="1200">
          <a:solidFill>
            <a:schemeClr val="tx1"/>
          </a:solidFill>
          <a:latin typeface="+mn-lt"/>
          <a:ea typeface="+mn-ea"/>
          <a:cs typeface="+mn-cs"/>
        </a:defRPr>
      </a:lvl5pPr>
      <a:lvl6pPr marL="5431904" algn="l" defTabSz="1086381" rtl="0" eaLnBrk="1" latinLnBrk="0" hangingPunct="1">
        <a:defRPr sz="4300" kern="1200">
          <a:solidFill>
            <a:schemeClr val="tx1"/>
          </a:solidFill>
          <a:latin typeface="+mn-lt"/>
          <a:ea typeface="+mn-ea"/>
          <a:cs typeface="+mn-cs"/>
        </a:defRPr>
      </a:lvl6pPr>
      <a:lvl7pPr marL="6518283" algn="l" defTabSz="1086381" rtl="0" eaLnBrk="1" latinLnBrk="0" hangingPunct="1">
        <a:defRPr sz="4300" kern="1200">
          <a:solidFill>
            <a:schemeClr val="tx1"/>
          </a:solidFill>
          <a:latin typeface="+mn-lt"/>
          <a:ea typeface="+mn-ea"/>
          <a:cs typeface="+mn-cs"/>
        </a:defRPr>
      </a:lvl7pPr>
      <a:lvl8pPr marL="7604659" algn="l" defTabSz="1086381" rtl="0" eaLnBrk="1" latinLnBrk="0" hangingPunct="1">
        <a:defRPr sz="4300" kern="1200">
          <a:solidFill>
            <a:schemeClr val="tx1"/>
          </a:solidFill>
          <a:latin typeface="+mn-lt"/>
          <a:ea typeface="+mn-ea"/>
          <a:cs typeface="+mn-cs"/>
        </a:defRPr>
      </a:lvl8pPr>
      <a:lvl9pPr marL="8691004" algn="l" defTabSz="1086381" rtl="0" eaLnBrk="1" latinLnBrk="0" hangingPunct="1">
        <a:defRPr sz="43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19200" y="549276"/>
            <a:ext cx="21945600" cy="2286000"/>
          </a:xfrm>
          <a:prstGeom prst="rect">
            <a:avLst/>
          </a:prstGeom>
        </p:spPr>
        <p:txBody>
          <a:bodyPr vert="horz" lIns="217324" tIns="108662" rIns="217324" bIns="108662"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1219200" y="3200413"/>
            <a:ext cx="21945600" cy="9051926"/>
          </a:xfrm>
          <a:prstGeom prst="rect">
            <a:avLst/>
          </a:prstGeom>
        </p:spPr>
        <p:txBody>
          <a:bodyPr vert="horz" lIns="217324" tIns="108662" rIns="217324" bIns="108662"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1219200" y="12712863"/>
            <a:ext cx="5689600" cy="730250"/>
          </a:xfrm>
          <a:prstGeom prst="rect">
            <a:avLst/>
          </a:prstGeom>
        </p:spPr>
        <p:txBody>
          <a:bodyPr vert="horz" lIns="217324" tIns="108662" rIns="217324" bIns="108662" rtlCol="0" anchor="ctr"/>
          <a:lstStyle>
            <a:lvl1pPr algn="l">
              <a:defRPr sz="2900">
                <a:solidFill>
                  <a:schemeClr val="tx1">
                    <a:tint val="75000"/>
                  </a:schemeClr>
                </a:solidFill>
              </a:defRPr>
            </a:lvl1pPr>
          </a:lstStyle>
          <a:p>
            <a:pPr defTabSz="1086619" fontAlgn="auto">
              <a:spcBef>
                <a:spcPts val="0"/>
              </a:spcBef>
              <a:spcAft>
                <a:spcPts val="0"/>
              </a:spcAft>
            </a:pPr>
            <a:fld id="{314CBF49-E864-7E4D-AB80-3ECC569AC03C}" type="datetime9">
              <a:rPr lang="en-US" smtClean="0">
                <a:solidFill>
                  <a:prstClr val="black">
                    <a:tint val="75000"/>
                  </a:prstClr>
                </a:solidFill>
                <a:latin typeface="Calibri"/>
                <a:ea typeface="+mn-ea"/>
              </a:rPr>
              <a:pPr defTabSz="1086619" fontAlgn="auto">
                <a:spcBef>
                  <a:spcPts val="0"/>
                </a:spcBef>
                <a:spcAft>
                  <a:spcPts val="0"/>
                </a:spcAft>
              </a:pPr>
              <a:t>7/19/2012 1:20:54 PM</a:t>
            </a:fld>
            <a:endParaRPr lang="en-US">
              <a:solidFill>
                <a:prstClr val="black">
                  <a:tint val="75000"/>
                </a:prstClr>
              </a:solidFill>
              <a:latin typeface="Calibri"/>
              <a:ea typeface="+mn-ea"/>
            </a:endParaRPr>
          </a:p>
        </p:txBody>
      </p:sp>
      <p:sp>
        <p:nvSpPr>
          <p:cNvPr id="5" name="Footer Placeholder 4"/>
          <p:cNvSpPr>
            <a:spLocks noGrp="1"/>
          </p:cNvSpPr>
          <p:nvPr>
            <p:ph type="ftr" sz="quarter" idx="3"/>
          </p:nvPr>
        </p:nvSpPr>
        <p:spPr>
          <a:xfrm>
            <a:off x="8331200" y="12712863"/>
            <a:ext cx="7721600" cy="730250"/>
          </a:xfrm>
          <a:prstGeom prst="rect">
            <a:avLst/>
          </a:prstGeom>
        </p:spPr>
        <p:txBody>
          <a:bodyPr vert="horz" lIns="217324" tIns="108662" rIns="217324" bIns="108662" rtlCol="0" anchor="ctr"/>
          <a:lstStyle>
            <a:lvl1pPr algn="ctr">
              <a:defRPr sz="2900">
                <a:solidFill>
                  <a:schemeClr val="tx1">
                    <a:tint val="75000"/>
                  </a:schemeClr>
                </a:solidFill>
              </a:defRPr>
            </a:lvl1pPr>
          </a:lstStyle>
          <a:p>
            <a:pPr defTabSz="1086619" fontAlgn="auto">
              <a:spcBef>
                <a:spcPts val="0"/>
              </a:spcBef>
              <a:spcAft>
                <a:spcPts val="0"/>
              </a:spcAft>
            </a:pPr>
            <a:endParaRPr lang="en-US">
              <a:solidFill>
                <a:prstClr val="black">
                  <a:tint val="75000"/>
                </a:prstClr>
              </a:solidFill>
              <a:latin typeface="Calibri"/>
              <a:ea typeface="+mn-ea"/>
            </a:endParaRPr>
          </a:p>
        </p:txBody>
      </p:sp>
      <p:sp>
        <p:nvSpPr>
          <p:cNvPr id="6" name="Slide Number Placeholder 5"/>
          <p:cNvSpPr>
            <a:spLocks noGrp="1"/>
          </p:cNvSpPr>
          <p:nvPr>
            <p:ph type="sldNum" sz="quarter" idx="4"/>
          </p:nvPr>
        </p:nvSpPr>
        <p:spPr>
          <a:xfrm>
            <a:off x="17475200" y="12712863"/>
            <a:ext cx="5689600" cy="730250"/>
          </a:xfrm>
          <a:prstGeom prst="rect">
            <a:avLst/>
          </a:prstGeom>
        </p:spPr>
        <p:txBody>
          <a:bodyPr vert="horz" lIns="217324" tIns="108662" rIns="217324" bIns="108662" rtlCol="0" anchor="ctr"/>
          <a:lstStyle>
            <a:lvl1pPr algn="r">
              <a:defRPr sz="2900">
                <a:solidFill>
                  <a:schemeClr val="tx1">
                    <a:tint val="75000"/>
                  </a:schemeClr>
                </a:solidFill>
              </a:defRPr>
            </a:lvl1pPr>
          </a:lstStyle>
          <a:p>
            <a:pPr defTabSz="1086619" fontAlgn="auto">
              <a:spcBef>
                <a:spcPts val="0"/>
              </a:spcBef>
              <a:spcAft>
                <a:spcPts val="0"/>
              </a:spcAft>
            </a:pPr>
            <a:fld id="{278AF18F-159C-E74D-9BD2-1F2BC71E989A}" type="slidenum">
              <a:rPr lang="en-US" smtClean="0">
                <a:solidFill>
                  <a:prstClr val="black">
                    <a:tint val="75000"/>
                  </a:prstClr>
                </a:solidFill>
                <a:latin typeface="Calibri"/>
                <a:ea typeface="+mn-ea"/>
              </a:rPr>
              <a:pPr defTabSz="1086619" fontAlgn="auto">
                <a:spcBef>
                  <a:spcPts val="0"/>
                </a:spcBef>
                <a:spcAft>
                  <a:spcPts val="0"/>
                </a:spcAft>
              </a:pPr>
              <a:t>‹#›</a:t>
            </a:fld>
            <a:endParaRPr lang="en-US">
              <a:solidFill>
                <a:prstClr val="black">
                  <a:tint val="75000"/>
                </a:prstClr>
              </a:solidFill>
              <a:latin typeface="Calibri"/>
              <a:ea typeface="+mn-ea"/>
            </a:endParaRPr>
          </a:p>
        </p:txBody>
      </p:sp>
    </p:spTree>
    <p:extLst>
      <p:ext uri="{BB962C8B-B14F-4D97-AF65-F5344CB8AC3E}">
        <p14:creationId xmlns:p14="http://schemas.microsoft.com/office/powerpoint/2010/main" val="3448011645"/>
      </p:ext>
    </p:extLst>
  </p:cSld>
  <p:clrMap bg1="lt1" tx1="dk1" bg2="lt2" tx2="dk2" accent1="accent1" accent2="accent2" accent3="accent3" accent4="accent4" accent5="accent5" accent6="accent6" hlink="hlink" folHlink="folHlink"/>
  <p:sldLayoutIdLst>
    <p:sldLayoutId id="2147483709" r:id="rId1"/>
  </p:sldLayoutIdLst>
  <p:hf hdr="0"/>
  <p:txStyles>
    <p:titleStyle>
      <a:lvl1pPr algn="ctr" defTabSz="1086619" rtl="0" eaLnBrk="1" latinLnBrk="0" hangingPunct="1">
        <a:spcBef>
          <a:spcPct val="0"/>
        </a:spcBef>
        <a:buNone/>
        <a:defRPr sz="10500" kern="1200">
          <a:solidFill>
            <a:schemeClr val="tx1"/>
          </a:solidFill>
          <a:latin typeface="+mj-lt"/>
          <a:ea typeface="+mj-ea"/>
          <a:cs typeface="+mj-cs"/>
        </a:defRPr>
      </a:lvl1pPr>
    </p:titleStyle>
    <p:bodyStyle>
      <a:lvl1pPr marL="814894" indent="-814894" algn="l" defTabSz="1086619" rtl="0" eaLnBrk="1" latinLnBrk="0" hangingPunct="1">
        <a:spcBef>
          <a:spcPct val="20000"/>
        </a:spcBef>
        <a:buFont typeface="Arial"/>
        <a:buChar char="•"/>
        <a:defRPr sz="7600" kern="1200">
          <a:solidFill>
            <a:schemeClr val="tx1"/>
          </a:solidFill>
          <a:latin typeface="+mn-lt"/>
          <a:ea typeface="+mn-ea"/>
          <a:cs typeface="+mn-cs"/>
        </a:defRPr>
      </a:lvl1pPr>
      <a:lvl2pPr marL="1765783" indent="-679185" algn="l" defTabSz="1086619" rtl="0" eaLnBrk="1" latinLnBrk="0" hangingPunct="1">
        <a:spcBef>
          <a:spcPct val="20000"/>
        </a:spcBef>
        <a:buFont typeface="Arial"/>
        <a:buChar char="–"/>
        <a:defRPr sz="6700" kern="1200">
          <a:solidFill>
            <a:schemeClr val="tx1"/>
          </a:solidFill>
          <a:latin typeface="+mn-lt"/>
          <a:ea typeface="+mn-ea"/>
          <a:cs typeface="+mn-cs"/>
        </a:defRPr>
      </a:lvl2pPr>
      <a:lvl3pPr marL="2716547" indent="-543309" algn="l" defTabSz="1086619" rtl="0" eaLnBrk="1" latinLnBrk="0" hangingPunct="1">
        <a:spcBef>
          <a:spcPct val="20000"/>
        </a:spcBef>
        <a:buFont typeface="Arial"/>
        <a:buChar char="•"/>
        <a:defRPr sz="5700" kern="1200">
          <a:solidFill>
            <a:schemeClr val="tx1"/>
          </a:solidFill>
          <a:latin typeface="+mn-lt"/>
          <a:ea typeface="+mn-ea"/>
          <a:cs typeface="+mn-cs"/>
        </a:defRPr>
      </a:lvl3pPr>
      <a:lvl4pPr marL="3803166" indent="-543309" algn="l" defTabSz="1086619" rtl="0" eaLnBrk="1" latinLnBrk="0" hangingPunct="1">
        <a:spcBef>
          <a:spcPct val="20000"/>
        </a:spcBef>
        <a:buFont typeface="Arial"/>
        <a:buChar char="–"/>
        <a:defRPr sz="4800" kern="1200">
          <a:solidFill>
            <a:schemeClr val="tx1"/>
          </a:solidFill>
          <a:latin typeface="+mn-lt"/>
          <a:ea typeface="+mn-ea"/>
          <a:cs typeface="+mn-cs"/>
        </a:defRPr>
      </a:lvl4pPr>
      <a:lvl5pPr marL="4889785" indent="-543309" algn="l" defTabSz="1086619" rtl="0" eaLnBrk="1" latinLnBrk="0" hangingPunct="1">
        <a:spcBef>
          <a:spcPct val="20000"/>
        </a:spcBef>
        <a:buFont typeface="Arial"/>
        <a:buChar char="»"/>
        <a:defRPr sz="4800" kern="1200">
          <a:solidFill>
            <a:schemeClr val="tx1"/>
          </a:solidFill>
          <a:latin typeface="+mn-lt"/>
          <a:ea typeface="+mn-ea"/>
          <a:cs typeface="+mn-cs"/>
        </a:defRPr>
      </a:lvl5pPr>
      <a:lvl6pPr marL="5976402" indent="-543309" algn="l" defTabSz="1086619" rtl="0" eaLnBrk="1" latinLnBrk="0" hangingPunct="1">
        <a:spcBef>
          <a:spcPct val="20000"/>
        </a:spcBef>
        <a:buFont typeface="Arial"/>
        <a:buChar char="•"/>
        <a:defRPr sz="4800" kern="1200">
          <a:solidFill>
            <a:schemeClr val="tx1"/>
          </a:solidFill>
          <a:latin typeface="+mn-lt"/>
          <a:ea typeface="+mn-ea"/>
          <a:cs typeface="+mn-cs"/>
        </a:defRPr>
      </a:lvl6pPr>
      <a:lvl7pPr marL="7063011" indent="-543309" algn="l" defTabSz="1086619" rtl="0" eaLnBrk="1" latinLnBrk="0" hangingPunct="1">
        <a:spcBef>
          <a:spcPct val="20000"/>
        </a:spcBef>
        <a:buFont typeface="Arial"/>
        <a:buChar char="•"/>
        <a:defRPr sz="4800" kern="1200">
          <a:solidFill>
            <a:schemeClr val="tx1"/>
          </a:solidFill>
          <a:latin typeface="+mn-lt"/>
          <a:ea typeface="+mn-ea"/>
          <a:cs typeface="+mn-cs"/>
        </a:defRPr>
      </a:lvl7pPr>
      <a:lvl8pPr marL="8149568" indent="-543309" algn="l" defTabSz="1086619" rtl="0" eaLnBrk="1" latinLnBrk="0" hangingPunct="1">
        <a:spcBef>
          <a:spcPct val="20000"/>
        </a:spcBef>
        <a:buFont typeface="Arial"/>
        <a:buChar char="•"/>
        <a:defRPr sz="4800" kern="1200">
          <a:solidFill>
            <a:schemeClr val="tx1"/>
          </a:solidFill>
          <a:latin typeface="+mn-lt"/>
          <a:ea typeface="+mn-ea"/>
          <a:cs typeface="+mn-cs"/>
        </a:defRPr>
      </a:lvl8pPr>
      <a:lvl9pPr marL="9236183" indent="-543309" algn="l" defTabSz="1086619" rtl="0" eaLnBrk="1" latinLnBrk="0" hangingPunct="1">
        <a:spcBef>
          <a:spcPct val="20000"/>
        </a:spcBef>
        <a:buFont typeface="Arial"/>
        <a:buChar char="•"/>
        <a:defRPr sz="4800" kern="1200">
          <a:solidFill>
            <a:schemeClr val="tx1"/>
          </a:solidFill>
          <a:latin typeface="+mn-lt"/>
          <a:ea typeface="+mn-ea"/>
          <a:cs typeface="+mn-cs"/>
        </a:defRPr>
      </a:lvl9pPr>
    </p:bodyStyle>
    <p:otherStyle>
      <a:defPPr>
        <a:defRPr lang="en-US"/>
      </a:defPPr>
      <a:lvl1pPr marL="0" algn="l" defTabSz="1086619" rtl="0" eaLnBrk="1" latinLnBrk="0" hangingPunct="1">
        <a:defRPr sz="4300" kern="1200">
          <a:solidFill>
            <a:schemeClr val="tx1"/>
          </a:solidFill>
          <a:latin typeface="+mn-lt"/>
          <a:ea typeface="+mn-ea"/>
          <a:cs typeface="+mn-cs"/>
        </a:defRPr>
      </a:lvl1pPr>
      <a:lvl2pPr marL="1086619" algn="l" defTabSz="1086619" rtl="0" eaLnBrk="1" latinLnBrk="0" hangingPunct="1">
        <a:defRPr sz="4300" kern="1200">
          <a:solidFill>
            <a:schemeClr val="tx1"/>
          </a:solidFill>
          <a:latin typeface="+mn-lt"/>
          <a:ea typeface="+mn-ea"/>
          <a:cs typeface="+mn-cs"/>
        </a:defRPr>
      </a:lvl2pPr>
      <a:lvl3pPr marL="2173238" algn="l" defTabSz="1086619" rtl="0" eaLnBrk="1" latinLnBrk="0" hangingPunct="1">
        <a:defRPr sz="4300" kern="1200">
          <a:solidFill>
            <a:schemeClr val="tx1"/>
          </a:solidFill>
          <a:latin typeface="+mn-lt"/>
          <a:ea typeface="+mn-ea"/>
          <a:cs typeface="+mn-cs"/>
        </a:defRPr>
      </a:lvl3pPr>
      <a:lvl4pPr marL="3259857" algn="l" defTabSz="1086619" rtl="0" eaLnBrk="1" latinLnBrk="0" hangingPunct="1">
        <a:defRPr sz="4300" kern="1200">
          <a:solidFill>
            <a:schemeClr val="tx1"/>
          </a:solidFill>
          <a:latin typeface="+mn-lt"/>
          <a:ea typeface="+mn-ea"/>
          <a:cs typeface="+mn-cs"/>
        </a:defRPr>
      </a:lvl4pPr>
      <a:lvl5pPr marL="4346476" algn="l" defTabSz="1086619" rtl="0" eaLnBrk="1" latinLnBrk="0" hangingPunct="1">
        <a:defRPr sz="4300" kern="1200">
          <a:solidFill>
            <a:schemeClr val="tx1"/>
          </a:solidFill>
          <a:latin typeface="+mn-lt"/>
          <a:ea typeface="+mn-ea"/>
          <a:cs typeface="+mn-cs"/>
        </a:defRPr>
      </a:lvl5pPr>
      <a:lvl6pPr marL="5433095" algn="l" defTabSz="1086619" rtl="0" eaLnBrk="1" latinLnBrk="0" hangingPunct="1">
        <a:defRPr sz="4300" kern="1200">
          <a:solidFill>
            <a:schemeClr val="tx1"/>
          </a:solidFill>
          <a:latin typeface="+mn-lt"/>
          <a:ea typeface="+mn-ea"/>
          <a:cs typeface="+mn-cs"/>
        </a:defRPr>
      </a:lvl6pPr>
      <a:lvl7pPr marL="6519711" algn="l" defTabSz="1086619" rtl="0" eaLnBrk="1" latinLnBrk="0" hangingPunct="1">
        <a:defRPr sz="4300" kern="1200">
          <a:solidFill>
            <a:schemeClr val="tx1"/>
          </a:solidFill>
          <a:latin typeface="+mn-lt"/>
          <a:ea typeface="+mn-ea"/>
          <a:cs typeface="+mn-cs"/>
        </a:defRPr>
      </a:lvl7pPr>
      <a:lvl8pPr marL="7606326" algn="l" defTabSz="1086619" rtl="0" eaLnBrk="1" latinLnBrk="0" hangingPunct="1">
        <a:defRPr sz="4300" kern="1200">
          <a:solidFill>
            <a:schemeClr val="tx1"/>
          </a:solidFill>
          <a:latin typeface="+mn-lt"/>
          <a:ea typeface="+mn-ea"/>
          <a:cs typeface="+mn-cs"/>
        </a:defRPr>
      </a:lvl8pPr>
      <a:lvl9pPr marL="8692909" algn="l" defTabSz="1086619" rtl="0" eaLnBrk="1" latinLnBrk="0" hangingPunct="1">
        <a:defRPr sz="43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19200" y="549276"/>
            <a:ext cx="21945600" cy="2286000"/>
          </a:xfrm>
          <a:prstGeom prst="rect">
            <a:avLst/>
          </a:prstGeom>
        </p:spPr>
        <p:txBody>
          <a:bodyPr vert="horz" lIns="217376" tIns="108688" rIns="217376" bIns="108688"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1219200" y="3200413"/>
            <a:ext cx="21945600" cy="9051926"/>
          </a:xfrm>
          <a:prstGeom prst="rect">
            <a:avLst/>
          </a:prstGeom>
        </p:spPr>
        <p:txBody>
          <a:bodyPr vert="horz" lIns="217376" tIns="108688" rIns="217376" bIns="108688"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1219200" y="12712841"/>
            <a:ext cx="5689600" cy="730250"/>
          </a:xfrm>
          <a:prstGeom prst="rect">
            <a:avLst/>
          </a:prstGeom>
        </p:spPr>
        <p:txBody>
          <a:bodyPr vert="horz" lIns="217376" tIns="108688" rIns="217376" bIns="108688" rtlCol="0" anchor="ctr"/>
          <a:lstStyle>
            <a:lvl1pPr algn="l">
              <a:defRPr sz="2900">
                <a:solidFill>
                  <a:schemeClr val="tx1">
                    <a:tint val="75000"/>
                  </a:schemeClr>
                </a:solidFill>
              </a:defRPr>
            </a:lvl1pPr>
          </a:lstStyle>
          <a:p>
            <a:pPr defTabSz="1086881" fontAlgn="auto">
              <a:spcBef>
                <a:spcPts val="0"/>
              </a:spcBef>
              <a:spcAft>
                <a:spcPts val="0"/>
              </a:spcAft>
            </a:pPr>
            <a:fld id="{314CBF49-E864-7E4D-AB80-3ECC569AC03C}" type="datetime9">
              <a:rPr lang="en-US" smtClean="0">
                <a:solidFill>
                  <a:prstClr val="black">
                    <a:tint val="75000"/>
                  </a:prstClr>
                </a:solidFill>
                <a:latin typeface="Calibri"/>
                <a:ea typeface="+mn-ea"/>
              </a:rPr>
              <a:pPr defTabSz="1086881" fontAlgn="auto">
                <a:spcBef>
                  <a:spcPts val="0"/>
                </a:spcBef>
                <a:spcAft>
                  <a:spcPts val="0"/>
                </a:spcAft>
              </a:pPr>
              <a:t>7/19/2012 1:20:54 PM</a:t>
            </a:fld>
            <a:endParaRPr lang="en-US">
              <a:solidFill>
                <a:prstClr val="black">
                  <a:tint val="75000"/>
                </a:prstClr>
              </a:solidFill>
              <a:latin typeface="Calibri"/>
              <a:ea typeface="+mn-ea"/>
            </a:endParaRPr>
          </a:p>
        </p:txBody>
      </p:sp>
      <p:sp>
        <p:nvSpPr>
          <p:cNvPr id="5" name="Footer Placeholder 4"/>
          <p:cNvSpPr>
            <a:spLocks noGrp="1"/>
          </p:cNvSpPr>
          <p:nvPr>
            <p:ph type="ftr" sz="quarter" idx="3"/>
          </p:nvPr>
        </p:nvSpPr>
        <p:spPr>
          <a:xfrm>
            <a:off x="8331200" y="12712841"/>
            <a:ext cx="7721600" cy="730250"/>
          </a:xfrm>
          <a:prstGeom prst="rect">
            <a:avLst/>
          </a:prstGeom>
        </p:spPr>
        <p:txBody>
          <a:bodyPr vert="horz" lIns="217376" tIns="108688" rIns="217376" bIns="108688" rtlCol="0" anchor="ctr"/>
          <a:lstStyle>
            <a:lvl1pPr algn="ctr">
              <a:defRPr sz="2900">
                <a:solidFill>
                  <a:schemeClr val="tx1">
                    <a:tint val="75000"/>
                  </a:schemeClr>
                </a:solidFill>
              </a:defRPr>
            </a:lvl1pPr>
          </a:lstStyle>
          <a:p>
            <a:pPr defTabSz="1086881" fontAlgn="auto">
              <a:spcBef>
                <a:spcPts val="0"/>
              </a:spcBef>
              <a:spcAft>
                <a:spcPts val="0"/>
              </a:spcAft>
            </a:pPr>
            <a:endParaRPr lang="en-US">
              <a:solidFill>
                <a:prstClr val="black">
                  <a:tint val="75000"/>
                </a:prstClr>
              </a:solidFill>
              <a:latin typeface="Calibri"/>
              <a:ea typeface="+mn-ea"/>
            </a:endParaRPr>
          </a:p>
        </p:txBody>
      </p:sp>
      <p:sp>
        <p:nvSpPr>
          <p:cNvPr id="6" name="Slide Number Placeholder 5"/>
          <p:cNvSpPr>
            <a:spLocks noGrp="1"/>
          </p:cNvSpPr>
          <p:nvPr>
            <p:ph type="sldNum" sz="quarter" idx="4"/>
          </p:nvPr>
        </p:nvSpPr>
        <p:spPr>
          <a:xfrm>
            <a:off x="17475200" y="12712841"/>
            <a:ext cx="5689600" cy="730250"/>
          </a:xfrm>
          <a:prstGeom prst="rect">
            <a:avLst/>
          </a:prstGeom>
        </p:spPr>
        <p:txBody>
          <a:bodyPr vert="horz" lIns="217376" tIns="108688" rIns="217376" bIns="108688" rtlCol="0" anchor="ctr"/>
          <a:lstStyle>
            <a:lvl1pPr algn="r">
              <a:defRPr sz="2900">
                <a:solidFill>
                  <a:schemeClr val="tx1">
                    <a:tint val="75000"/>
                  </a:schemeClr>
                </a:solidFill>
              </a:defRPr>
            </a:lvl1pPr>
          </a:lstStyle>
          <a:p>
            <a:pPr defTabSz="1086881" fontAlgn="auto">
              <a:spcBef>
                <a:spcPts val="0"/>
              </a:spcBef>
              <a:spcAft>
                <a:spcPts val="0"/>
              </a:spcAft>
            </a:pPr>
            <a:fld id="{278AF18F-159C-E74D-9BD2-1F2BC71E989A}" type="slidenum">
              <a:rPr lang="en-US" smtClean="0">
                <a:solidFill>
                  <a:prstClr val="black">
                    <a:tint val="75000"/>
                  </a:prstClr>
                </a:solidFill>
                <a:latin typeface="Calibri"/>
                <a:ea typeface="+mn-ea"/>
              </a:rPr>
              <a:pPr defTabSz="1086881" fontAlgn="auto">
                <a:spcBef>
                  <a:spcPts val="0"/>
                </a:spcBef>
                <a:spcAft>
                  <a:spcPts val="0"/>
                </a:spcAft>
              </a:pPr>
              <a:t>‹#›</a:t>
            </a:fld>
            <a:endParaRPr lang="en-US">
              <a:solidFill>
                <a:prstClr val="black">
                  <a:tint val="75000"/>
                </a:prstClr>
              </a:solidFill>
              <a:latin typeface="Calibri"/>
              <a:ea typeface="+mn-ea"/>
            </a:endParaRPr>
          </a:p>
        </p:txBody>
      </p:sp>
    </p:spTree>
    <p:extLst>
      <p:ext uri="{BB962C8B-B14F-4D97-AF65-F5344CB8AC3E}">
        <p14:creationId xmlns:p14="http://schemas.microsoft.com/office/powerpoint/2010/main" val="3448011645"/>
      </p:ext>
    </p:extLst>
  </p:cSld>
  <p:clrMap bg1="lt1" tx1="dk1" bg2="lt2" tx2="dk2" accent1="accent1" accent2="accent2" accent3="accent3" accent4="accent4" accent5="accent5" accent6="accent6" hlink="hlink" folHlink="folHlink"/>
  <p:sldLayoutIdLst>
    <p:sldLayoutId id="2147483711" r:id="rId1"/>
  </p:sldLayoutIdLst>
  <p:hf hdr="0"/>
  <p:txStyles>
    <p:titleStyle>
      <a:lvl1pPr algn="ctr" defTabSz="1086881" rtl="0" eaLnBrk="1" latinLnBrk="0" hangingPunct="1">
        <a:spcBef>
          <a:spcPct val="0"/>
        </a:spcBef>
        <a:buNone/>
        <a:defRPr sz="10500" kern="1200">
          <a:solidFill>
            <a:schemeClr val="tx1"/>
          </a:solidFill>
          <a:latin typeface="+mj-lt"/>
          <a:ea typeface="+mj-ea"/>
          <a:cs typeface="+mj-cs"/>
        </a:defRPr>
      </a:lvl1pPr>
    </p:titleStyle>
    <p:bodyStyle>
      <a:lvl1pPr marL="815101" indent="-815101" algn="l" defTabSz="1086881" rtl="0" eaLnBrk="1" latinLnBrk="0" hangingPunct="1">
        <a:spcBef>
          <a:spcPct val="20000"/>
        </a:spcBef>
        <a:buFont typeface="Arial"/>
        <a:buChar char="•"/>
        <a:defRPr sz="7600" kern="1200">
          <a:solidFill>
            <a:schemeClr val="tx1"/>
          </a:solidFill>
          <a:latin typeface="+mn-lt"/>
          <a:ea typeface="+mn-ea"/>
          <a:cs typeface="+mn-cs"/>
        </a:defRPr>
      </a:lvl1pPr>
      <a:lvl2pPr marL="1766202" indent="-679342" algn="l" defTabSz="1086881" rtl="0" eaLnBrk="1" latinLnBrk="0" hangingPunct="1">
        <a:spcBef>
          <a:spcPct val="20000"/>
        </a:spcBef>
        <a:buFont typeface="Arial"/>
        <a:buChar char="–"/>
        <a:defRPr sz="6700" kern="1200">
          <a:solidFill>
            <a:schemeClr val="tx1"/>
          </a:solidFill>
          <a:latin typeface="+mn-lt"/>
          <a:ea typeface="+mn-ea"/>
          <a:cs typeface="+mn-cs"/>
        </a:defRPr>
      </a:lvl2pPr>
      <a:lvl3pPr marL="2717202" indent="-543440" algn="l" defTabSz="1086881" rtl="0" eaLnBrk="1" latinLnBrk="0" hangingPunct="1">
        <a:spcBef>
          <a:spcPct val="20000"/>
        </a:spcBef>
        <a:buFont typeface="Arial"/>
        <a:buChar char="•"/>
        <a:defRPr sz="5700" kern="1200">
          <a:solidFill>
            <a:schemeClr val="tx1"/>
          </a:solidFill>
          <a:latin typeface="+mn-lt"/>
          <a:ea typeface="+mn-ea"/>
          <a:cs typeface="+mn-cs"/>
        </a:defRPr>
      </a:lvl3pPr>
      <a:lvl4pPr marL="3804083" indent="-543440" algn="l" defTabSz="1086881" rtl="0" eaLnBrk="1" latinLnBrk="0" hangingPunct="1">
        <a:spcBef>
          <a:spcPct val="20000"/>
        </a:spcBef>
        <a:buFont typeface="Arial"/>
        <a:buChar char="–"/>
        <a:defRPr sz="4800" kern="1200">
          <a:solidFill>
            <a:schemeClr val="tx1"/>
          </a:solidFill>
          <a:latin typeface="+mn-lt"/>
          <a:ea typeface="+mn-ea"/>
          <a:cs typeface="+mn-cs"/>
        </a:defRPr>
      </a:lvl4pPr>
      <a:lvl5pPr marL="4890964" indent="-543440" algn="l" defTabSz="1086881" rtl="0" eaLnBrk="1" latinLnBrk="0" hangingPunct="1">
        <a:spcBef>
          <a:spcPct val="20000"/>
        </a:spcBef>
        <a:buFont typeface="Arial"/>
        <a:buChar char="»"/>
        <a:defRPr sz="4800" kern="1200">
          <a:solidFill>
            <a:schemeClr val="tx1"/>
          </a:solidFill>
          <a:latin typeface="+mn-lt"/>
          <a:ea typeface="+mn-ea"/>
          <a:cs typeface="+mn-cs"/>
        </a:defRPr>
      </a:lvl5pPr>
      <a:lvl6pPr marL="5977842" indent="-543440" algn="l" defTabSz="1086881" rtl="0" eaLnBrk="1" latinLnBrk="0" hangingPunct="1">
        <a:spcBef>
          <a:spcPct val="20000"/>
        </a:spcBef>
        <a:buFont typeface="Arial"/>
        <a:buChar char="•"/>
        <a:defRPr sz="4800" kern="1200">
          <a:solidFill>
            <a:schemeClr val="tx1"/>
          </a:solidFill>
          <a:latin typeface="+mn-lt"/>
          <a:ea typeface="+mn-ea"/>
          <a:cs typeface="+mn-cs"/>
        </a:defRPr>
      </a:lvl6pPr>
      <a:lvl7pPr marL="7064714" indent="-543440" algn="l" defTabSz="1086881" rtl="0" eaLnBrk="1" latinLnBrk="0" hangingPunct="1">
        <a:spcBef>
          <a:spcPct val="20000"/>
        </a:spcBef>
        <a:buFont typeface="Arial"/>
        <a:buChar char="•"/>
        <a:defRPr sz="4800" kern="1200">
          <a:solidFill>
            <a:schemeClr val="tx1"/>
          </a:solidFill>
          <a:latin typeface="+mn-lt"/>
          <a:ea typeface="+mn-ea"/>
          <a:cs typeface="+mn-cs"/>
        </a:defRPr>
      </a:lvl7pPr>
      <a:lvl8pPr marL="8151533" indent="-543440" algn="l" defTabSz="1086881" rtl="0" eaLnBrk="1" latinLnBrk="0" hangingPunct="1">
        <a:spcBef>
          <a:spcPct val="20000"/>
        </a:spcBef>
        <a:buFont typeface="Arial"/>
        <a:buChar char="•"/>
        <a:defRPr sz="4800" kern="1200">
          <a:solidFill>
            <a:schemeClr val="tx1"/>
          </a:solidFill>
          <a:latin typeface="+mn-lt"/>
          <a:ea typeface="+mn-ea"/>
          <a:cs typeface="+mn-cs"/>
        </a:defRPr>
      </a:lvl8pPr>
      <a:lvl9pPr marL="9238413" indent="-543440" algn="l" defTabSz="1086881" rtl="0" eaLnBrk="1" latinLnBrk="0" hangingPunct="1">
        <a:spcBef>
          <a:spcPct val="20000"/>
        </a:spcBef>
        <a:buFont typeface="Arial"/>
        <a:buChar char="•"/>
        <a:defRPr sz="4800" kern="1200">
          <a:solidFill>
            <a:schemeClr val="tx1"/>
          </a:solidFill>
          <a:latin typeface="+mn-lt"/>
          <a:ea typeface="+mn-ea"/>
          <a:cs typeface="+mn-cs"/>
        </a:defRPr>
      </a:lvl9pPr>
    </p:bodyStyle>
    <p:otherStyle>
      <a:defPPr>
        <a:defRPr lang="en-US"/>
      </a:defPPr>
      <a:lvl1pPr marL="0" algn="l" defTabSz="1086881" rtl="0" eaLnBrk="1" latinLnBrk="0" hangingPunct="1">
        <a:defRPr sz="4300" kern="1200">
          <a:solidFill>
            <a:schemeClr val="tx1"/>
          </a:solidFill>
          <a:latin typeface="+mn-lt"/>
          <a:ea typeface="+mn-ea"/>
          <a:cs typeface="+mn-cs"/>
        </a:defRPr>
      </a:lvl1pPr>
      <a:lvl2pPr marL="1086881" algn="l" defTabSz="1086881" rtl="0" eaLnBrk="1" latinLnBrk="0" hangingPunct="1">
        <a:defRPr sz="4300" kern="1200">
          <a:solidFill>
            <a:schemeClr val="tx1"/>
          </a:solidFill>
          <a:latin typeface="+mn-lt"/>
          <a:ea typeface="+mn-ea"/>
          <a:cs typeface="+mn-cs"/>
        </a:defRPr>
      </a:lvl2pPr>
      <a:lvl3pPr marL="2173762" algn="l" defTabSz="1086881" rtl="0" eaLnBrk="1" latinLnBrk="0" hangingPunct="1">
        <a:defRPr sz="4300" kern="1200">
          <a:solidFill>
            <a:schemeClr val="tx1"/>
          </a:solidFill>
          <a:latin typeface="+mn-lt"/>
          <a:ea typeface="+mn-ea"/>
          <a:cs typeface="+mn-cs"/>
        </a:defRPr>
      </a:lvl3pPr>
      <a:lvl4pPr marL="3260643" algn="l" defTabSz="1086881" rtl="0" eaLnBrk="1" latinLnBrk="0" hangingPunct="1">
        <a:defRPr sz="4300" kern="1200">
          <a:solidFill>
            <a:schemeClr val="tx1"/>
          </a:solidFill>
          <a:latin typeface="+mn-lt"/>
          <a:ea typeface="+mn-ea"/>
          <a:cs typeface="+mn-cs"/>
        </a:defRPr>
      </a:lvl4pPr>
      <a:lvl5pPr marL="4347523" algn="l" defTabSz="1086881" rtl="0" eaLnBrk="1" latinLnBrk="0" hangingPunct="1">
        <a:defRPr sz="4300" kern="1200">
          <a:solidFill>
            <a:schemeClr val="tx1"/>
          </a:solidFill>
          <a:latin typeface="+mn-lt"/>
          <a:ea typeface="+mn-ea"/>
          <a:cs typeface="+mn-cs"/>
        </a:defRPr>
      </a:lvl5pPr>
      <a:lvl6pPr marL="5434404" algn="l" defTabSz="1086881" rtl="0" eaLnBrk="1" latinLnBrk="0" hangingPunct="1">
        <a:defRPr sz="4300" kern="1200">
          <a:solidFill>
            <a:schemeClr val="tx1"/>
          </a:solidFill>
          <a:latin typeface="+mn-lt"/>
          <a:ea typeface="+mn-ea"/>
          <a:cs typeface="+mn-cs"/>
        </a:defRPr>
      </a:lvl6pPr>
      <a:lvl7pPr marL="6521283" algn="l" defTabSz="1086881" rtl="0" eaLnBrk="1" latinLnBrk="0" hangingPunct="1">
        <a:defRPr sz="4300" kern="1200">
          <a:solidFill>
            <a:schemeClr val="tx1"/>
          </a:solidFill>
          <a:latin typeface="+mn-lt"/>
          <a:ea typeface="+mn-ea"/>
          <a:cs typeface="+mn-cs"/>
        </a:defRPr>
      </a:lvl7pPr>
      <a:lvl8pPr marL="7608159" algn="l" defTabSz="1086881" rtl="0" eaLnBrk="1" latinLnBrk="0" hangingPunct="1">
        <a:defRPr sz="4300" kern="1200">
          <a:solidFill>
            <a:schemeClr val="tx1"/>
          </a:solidFill>
          <a:latin typeface="+mn-lt"/>
          <a:ea typeface="+mn-ea"/>
          <a:cs typeface="+mn-cs"/>
        </a:defRPr>
      </a:lvl8pPr>
      <a:lvl9pPr marL="8695006" algn="l" defTabSz="1086881" rtl="0" eaLnBrk="1" latinLnBrk="0" hangingPunct="1">
        <a:defRPr sz="43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19200" y="549276"/>
            <a:ext cx="21945600" cy="2286000"/>
          </a:xfrm>
          <a:prstGeom prst="rect">
            <a:avLst/>
          </a:prstGeom>
        </p:spPr>
        <p:txBody>
          <a:bodyPr vert="horz" lIns="217433" tIns="108717" rIns="217433" bIns="108717"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1219200" y="3200413"/>
            <a:ext cx="21945600" cy="9051926"/>
          </a:xfrm>
          <a:prstGeom prst="rect">
            <a:avLst/>
          </a:prstGeom>
        </p:spPr>
        <p:txBody>
          <a:bodyPr vert="horz" lIns="217433" tIns="108717" rIns="217433" bIns="108717"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1219200" y="12712817"/>
            <a:ext cx="5689600" cy="730250"/>
          </a:xfrm>
          <a:prstGeom prst="rect">
            <a:avLst/>
          </a:prstGeom>
        </p:spPr>
        <p:txBody>
          <a:bodyPr vert="horz" lIns="217433" tIns="108717" rIns="217433" bIns="108717" rtlCol="0" anchor="ctr"/>
          <a:lstStyle>
            <a:lvl1pPr algn="l">
              <a:defRPr sz="2900">
                <a:solidFill>
                  <a:schemeClr val="tx1">
                    <a:tint val="75000"/>
                  </a:schemeClr>
                </a:solidFill>
              </a:defRPr>
            </a:lvl1pPr>
          </a:lstStyle>
          <a:p>
            <a:pPr defTabSz="1087167" fontAlgn="auto">
              <a:spcBef>
                <a:spcPts val="0"/>
              </a:spcBef>
              <a:spcAft>
                <a:spcPts val="0"/>
              </a:spcAft>
            </a:pPr>
            <a:fld id="{314CBF49-E864-7E4D-AB80-3ECC569AC03C}" type="datetime9">
              <a:rPr lang="en-US" smtClean="0">
                <a:solidFill>
                  <a:prstClr val="black">
                    <a:tint val="75000"/>
                  </a:prstClr>
                </a:solidFill>
                <a:latin typeface="Calibri"/>
                <a:ea typeface="+mn-ea"/>
              </a:rPr>
              <a:pPr defTabSz="1087167" fontAlgn="auto">
                <a:spcBef>
                  <a:spcPts val="0"/>
                </a:spcBef>
                <a:spcAft>
                  <a:spcPts val="0"/>
                </a:spcAft>
              </a:pPr>
              <a:t>7/19/2012 1:20:54 PM</a:t>
            </a:fld>
            <a:endParaRPr lang="en-US">
              <a:solidFill>
                <a:prstClr val="black">
                  <a:tint val="75000"/>
                </a:prstClr>
              </a:solidFill>
              <a:latin typeface="Calibri"/>
              <a:ea typeface="+mn-ea"/>
            </a:endParaRPr>
          </a:p>
        </p:txBody>
      </p:sp>
      <p:sp>
        <p:nvSpPr>
          <p:cNvPr id="5" name="Footer Placeholder 4"/>
          <p:cNvSpPr>
            <a:spLocks noGrp="1"/>
          </p:cNvSpPr>
          <p:nvPr>
            <p:ph type="ftr" sz="quarter" idx="3"/>
          </p:nvPr>
        </p:nvSpPr>
        <p:spPr>
          <a:xfrm>
            <a:off x="8331200" y="12712817"/>
            <a:ext cx="7721600" cy="730250"/>
          </a:xfrm>
          <a:prstGeom prst="rect">
            <a:avLst/>
          </a:prstGeom>
        </p:spPr>
        <p:txBody>
          <a:bodyPr vert="horz" lIns="217433" tIns="108717" rIns="217433" bIns="108717" rtlCol="0" anchor="ctr"/>
          <a:lstStyle>
            <a:lvl1pPr algn="ctr">
              <a:defRPr sz="2900">
                <a:solidFill>
                  <a:schemeClr val="tx1">
                    <a:tint val="75000"/>
                  </a:schemeClr>
                </a:solidFill>
              </a:defRPr>
            </a:lvl1pPr>
          </a:lstStyle>
          <a:p>
            <a:pPr defTabSz="1087167" fontAlgn="auto">
              <a:spcBef>
                <a:spcPts val="0"/>
              </a:spcBef>
              <a:spcAft>
                <a:spcPts val="0"/>
              </a:spcAft>
            </a:pPr>
            <a:endParaRPr lang="en-US">
              <a:solidFill>
                <a:prstClr val="black">
                  <a:tint val="75000"/>
                </a:prstClr>
              </a:solidFill>
              <a:latin typeface="Calibri"/>
              <a:ea typeface="+mn-ea"/>
            </a:endParaRPr>
          </a:p>
        </p:txBody>
      </p:sp>
      <p:sp>
        <p:nvSpPr>
          <p:cNvPr id="6" name="Slide Number Placeholder 5"/>
          <p:cNvSpPr>
            <a:spLocks noGrp="1"/>
          </p:cNvSpPr>
          <p:nvPr>
            <p:ph type="sldNum" sz="quarter" idx="4"/>
          </p:nvPr>
        </p:nvSpPr>
        <p:spPr>
          <a:xfrm>
            <a:off x="17475200" y="12712817"/>
            <a:ext cx="5689600" cy="730250"/>
          </a:xfrm>
          <a:prstGeom prst="rect">
            <a:avLst/>
          </a:prstGeom>
        </p:spPr>
        <p:txBody>
          <a:bodyPr vert="horz" lIns="217433" tIns="108717" rIns="217433" bIns="108717" rtlCol="0" anchor="ctr"/>
          <a:lstStyle>
            <a:lvl1pPr algn="r">
              <a:defRPr sz="2900">
                <a:solidFill>
                  <a:schemeClr val="tx1">
                    <a:tint val="75000"/>
                  </a:schemeClr>
                </a:solidFill>
              </a:defRPr>
            </a:lvl1pPr>
          </a:lstStyle>
          <a:p>
            <a:pPr defTabSz="1087167" fontAlgn="auto">
              <a:spcBef>
                <a:spcPts val="0"/>
              </a:spcBef>
              <a:spcAft>
                <a:spcPts val="0"/>
              </a:spcAft>
            </a:pPr>
            <a:fld id="{278AF18F-159C-E74D-9BD2-1F2BC71E989A}" type="slidenum">
              <a:rPr lang="en-US" smtClean="0">
                <a:solidFill>
                  <a:prstClr val="black">
                    <a:tint val="75000"/>
                  </a:prstClr>
                </a:solidFill>
                <a:latin typeface="Calibri"/>
                <a:ea typeface="+mn-ea"/>
              </a:rPr>
              <a:pPr defTabSz="1087167" fontAlgn="auto">
                <a:spcBef>
                  <a:spcPts val="0"/>
                </a:spcBef>
                <a:spcAft>
                  <a:spcPts val="0"/>
                </a:spcAft>
              </a:pPr>
              <a:t>‹#›</a:t>
            </a:fld>
            <a:endParaRPr lang="en-US">
              <a:solidFill>
                <a:prstClr val="black">
                  <a:tint val="75000"/>
                </a:prstClr>
              </a:solidFill>
              <a:latin typeface="Calibri"/>
              <a:ea typeface="+mn-ea"/>
            </a:endParaRPr>
          </a:p>
        </p:txBody>
      </p:sp>
    </p:spTree>
    <p:extLst>
      <p:ext uri="{BB962C8B-B14F-4D97-AF65-F5344CB8AC3E}">
        <p14:creationId xmlns:p14="http://schemas.microsoft.com/office/powerpoint/2010/main" val="3448011645"/>
      </p:ext>
    </p:extLst>
  </p:cSld>
  <p:clrMap bg1="lt1" tx1="dk1" bg2="lt2" tx2="dk2" accent1="accent1" accent2="accent2" accent3="accent3" accent4="accent4" accent5="accent5" accent6="accent6" hlink="hlink" folHlink="folHlink"/>
  <p:sldLayoutIdLst>
    <p:sldLayoutId id="2147483713" r:id="rId1"/>
  </p:sldLayoutIdLst>
  <p:hf hdr="0"/>
  <p:txStyles>
    <p:titleStyle>
      <a:lvl1pPr algn="ctr" defTabSz="1087167" rtl="0" eaLnBrk="1" latinLnBrk="0" hangingPunct="1">
        <a:spcBef>
          <a:spcPct val="0"/>
        </a:spcBef>
        <a:buNone/>
        <a:defRPr sz="10500" kern="1200">
          <a:solidFill>
            <a:schemeClr val="tx1"/>
          </a:solidFill>
          <a:latin typeface="+mj-lt"/>
          <a:ea typeface="+mj-ea"/>
          <a:cs typeface="+mj-cs"/>
        </a:defRPr>
      </a:lvl1pPr>
    </p:titleStyle>
    <p:bodyStyle>
      <a:lvl1pPr marL="815325" indent="-815325" algn="l" defTabSz="1087167" rtl="0" eaLnBrk="1" latinLnBrk="0" hangingPunct="1">
        <a:spcBef>
          <a:spcPct val="20000"/>
        </a:spcBef>
        <a:buFont typeface="Arial"/>
        <a:buChar char="•"/>
        <a:defRPr sz="7600" kern="1200">
          <a:solidFill>
            <a:schemeClr val="tx1"/>
          </a:solidFill>
          <a:latin typeface="+mn-lt"/>
          <a:ea typeface="+mn-ea"/>
          <a:cs typeface="+mn-cs"/>
        </a:defRPr>
      </a:lvl1pPr>
      <a:lvl2pPr marL="1766661" indent="-679514" algn="l" defTabSz="1087167" rtl="0" eaLnBrk="1" latinLnBrk="0" hangingPunct="1">
        <a:spcBef>
          <a:spcPct val="20000"/>
        </a:spcBef>
        <a:buFont typeface="Arial"/>
        <a:buChar char="–"/>
        <a:defRPr sz="6700" kern="1200">
          <a:solidFill>
            <a:schemeClr val="tx1"/>
          </a:solidFill>
          <a:latin typeface="+mn-lt"/>
          <a:ea typeface="+mn-ea"/>
          <a:cs typeface="+mn-cs"/>
        </a:defRPr>
      </a:lvl2pPr>
      <a:lvl3pPr marL="2717916" indent="-543583" algn="l" defTabSz="1087167" rtl="0" eaLnBrk="1" latinLnBrk="0" hangingPunct="1">
        <a:spcBef>
          <a:spcPct val="20000"/>
        </a:spcBef>
        <a:buFont typeface="Arial"/>
        <a:buChar char="•"/>
        <a:defRPr sz="5700" kern="1200">
          <a:solidFill>
            <a:schemeClr val="tx1"/>
          </a:solidFill>
          <a:latin typeface="+mn-lt"/>
          <a:ea typeface="+mn-ea"/>
          <a:cs typeface="+mn-cs"/>
        </a:defRPr>
      </a:lvl3pPr>
      <a:lvl4pPr marL="3805083" indent="-543583" algn="l" defTabSz="1087167" rtl="0" eaLnBrk="1" latinLnBrk="0" hangingPunct="1">
        <a:spcBef>
          <a:spcPct val="20000"/>
        </a:spcBef>
        <a:buFont typeface="Arial"/>
        <a:buChar char="–"/>
        <a:defRPr sz="4800" kern="1200">
          <a:solidFill>
            <a:schemeClr val="tx1"/>
          </a:solidFill>
          <a:latin typeface="+mn-lt"/>
          <a:ea typeface="+mn-ea"/>
          <a:cs typeface="+mn-cs"/>
        </a:defRPr>
      </a:lvl4pPr>
      <a:lvl5pPr marL="4892250" indent="-543583" algn="l" defTabSz="1087167" rtl="0" eaLnBrk="1" latinLnBrk="0" hangingPunct="1">
        <a:spcBef>
          <a:spcPct val="20000"/>
        </a:spcBef>
        <a:buFont typeface="Arial"/>
        <a:buChar char="»"/>
        <a:defRPr sz="4800" kern="1200">
          <a:solidFill>
            <a:schemeClr val="tx1"/>
          </a:solidFill>
          <a:latin typeface="+mn-lt"/>
          <a:ea typeface="+mn-ea"/>
          <a:cs typeface="+mn-cs"/>
        </a:defRPr>
      </a:lvl5pPr>
      <a:lvl6pPr marL="5979414" indent="-543583" algn="l" defTabSz="1087167" rtl="0" eaLnBrk="1" latinLnBrk="0" hangingPunct="1">
        <a:spcBef>
          <a:spcPct val="20000"/>
        </a:spcBef>
        <a:buFont typeface="Arial"/>
        <a:buChar char="•"/>
        <a:defRPr sz="4800" kern="1200">
          <a:solidFill>
            <a:schemeClr val="tx1"/>
          </a:solidFill>
          <a:latin typeface="+mn-lt"/>
          <a:ea typeface="+mn-ea"/>
          <a:cs typeface="+mn-cs"/>
        </a:defRPr>
      </a:lvl6pPr>
      <a:lvl7pPr marL="7066571" indent="-543583" algn="l" defTabSz="1087167" rtl="0" eaLnBrk="1" latinLnBrk="0" hangingPunct="1">
        <a:spcBef>
          <a:spcPct val="20000"/>
        </a:spcBef>
        <a:buFont typeface="Arial"/>
        <a:buChar char="•"/>
        <a:defRPr sz="4800" kern="1200">
          <a:solidFill>
            <a:schemeClr val="tx1"/>
          </a:solidFill>
          <a:latin typeface="+mn-lt"/>
          <a:ea typeface="+mn-ea"/>
          <a:cs typeface="+mn-cs"/>
        </a:defRPr>
      </a:lvl7pPr>
      <a:lvl8pPr marL="8153675" indent="-543583" algn="l" defTabSz="1087167" rtl="0" eaLnBrk="1" latinLnBrk="0" hangingPunct="1">
        <a:spcBef>
          <a:spcPct val="20000"/>
        </a:spcBef>
        <a:buFont typeface="Arial"/>
        <a:buChar char="•"/>
        <a:defRPr sz="4800" kern="1200">
          <a:solidFill>
            <a:schemeClr val="tx1"/>
          </a:solidFill>
          <a:latin typeface="+mn-lt"/>
          <a:ea typeface="+mn-ea"/>
          <a:cs typeface="+mn-cs"/>
        </a:defRPr>
      </a:lvl8pPr>
      <a:lvl9pPr marL="9240847" indent="-543583" algn="l" defTabSz="1087167" rtl="0" eaLnBrk="1" latinLnBrk="0" hangingPunct="1">
        <a:spcBef>
          <a:spcPct val="20000"/>
        </a:spcBef>
        <a:buFont typeface="Arial"/>
        <a:buChar char="•"/>
        <a:defRPr sz="4800" kern="1200">
          <a:solidFill>
            <a:schemeClr val="tx1"/>
          </a:solidFill>
          <a:latin typeface="+mn-lt"/>
          <a:ea typeface="+mn-ea"/>
          <a:cs typeface="+mn-cs"/>
        </a:defRPr>
      </a:lvl9pPr>
    </p:bodyStyle>
    <p:otherStyle>
      <a:defPPr>
        <a:defRPr lang="en-US"/>
      </a:defPPr>
      <a:lvl1pPr marL="0" algn="l" defTabSz="1087167" rtl="0" eaLnBrk="1" latinLnBrk="0" hangingPunct="1">
        <a:defRPr sz="4300" kern="1200">
          <a:solidFill>
            <a:schemeClr val="tx1"/>
          </a:solidFill>
          <a:latin typeface="+mn-lt"/>
          <a:ea typeface="+mn-ea"/>
          <a:cs typeface="+mn-cs"/>
        </a:defRPr>
      </a:lvl1pPr>
      <a:lvl2pPr marL="1087167" algn="l" defTabSz="1087167" rtl="0" eaLnBrk="1" latinLnBrk="0" hangingPunct="1">
        <a:defRPr sz="4300" kern="1200">
          <a:solidFill>
            <a:schemeClr val="tx1"/>
          </a:solidFill>
          <a:latin typeface="+mn-lt"/>
          <a:ea typeface="+mn-ea"/>
          <a:cs typeface="+mn-cs"/>
        </a:defRPr>
      </a:lvl2pPr>
      <a:lvl3pPr marL="2174333" algn="l" defTabSz="1087167" rtl="0" eaLnBrk="1" latinLnBrk="0" hangingPunct="1">
        <a:defRPr sz="4300" kern="1200">
          <a:solidFill>
            <a:schemeClr val="tx1"/>
          </a:solidFill>
          <a:latin typeface="+mn-lt"/>
          <a:ea typeface="+mn-ea"/>
          <a:cs typeface="+mn-cs"/>
        </a:defRPr>
      </a:lvl3pPr>
      <a:lvl4pPr marL="3261500" algn="l" defTabSz="1087167" rtl="0" eaLnBrk="1" latinLnBrk="0" hangingPunct="1">
        <a:defRPr sz="4300" kern="1200">
          <a:solidFill>
            <a:schemeClr val="tx1"/>
          </a:solidFill>
          <a:latin typeface="+mn-lt"/>
          <a:ea typeface="+mn-ea"/>
          <a:cs typeface="+mn-cs"/>
        </a:defRPr>
      </a:lvl4pPr>
      <a:lvl5pPr marL="4348666" algn="l" defTabSz="1087167" rtl="0" eaLnBrk="1" latinLnBrk="0" hangingPunct="1">
        <a:defRPr sz="4300" kern="1200">
          <a:solidFill>
            <a:schemeClr val="tx1"/>
          </a:solidFill>
          <a:latin typeface="+mn-lt"/>
          <a:ea typeface="+mn-ea"/>
          <a:cs typeface="+mn-cs"/>
        </a:defRPr>
      </a:lvl5pPr>
      <a:lvl6pPr marL="5435833" algn="l" defTabSz="1087167" rtl="0" eaLnBrk="1" latinLnBrk="0" hangingPunct="1">
        <a:defRPr sz="4300" kern="1200">
          <a:solidFill>
            <a:schemeClr val="tx1"/>
          </a:solidFill>
          <a:latin typeface="+mn-lt"/>
          <a:ea typeface="+mn-ea"/>
          <a:cs typeface="+mn-cs"/>
        </a:defRPr>
      </a:lvl6pPr>
      <a:lvl7pPr marL="6522997" algn="l" defTabSz="1087167" rtl="0" eaLnBrk="1" latinLnBrk="0" hangingPunct="1">
        <a:defRPr sz="4300" kern="1200">
          <a:solidFill>
            <a:schemeClr val="tx1"/>
          </a:solidFill>
          <a:latin typeface="+mn-lt"/>
          <a:ea typeface="+mn-ea"/>
          <a:cs typeface="+mn-cs"/>
        </a:defRPr>
      </a:lvl7pPr>
      <a:lvl8pPr marL="7610159" algn="l" defTabSz="1087167" rtl="0" eaLnBrk="1" latinLnBrk="0" hangingPunct="1">
        <a:defRPr sz="4300" kern="1200">
          <a:solidFill>
            <a:schemeClr val="tx1"/>
          </a:solidFill>
          <a:latin typeface="+mn-lt"/>
          <a:ea typeface="+mn-ea"/>
          <a:cs typeface="+mn-cs"/>
        </a:defRPr>
      </a:lvl8pPr>
      <a:lvl9pPr marL="8697294" algn="l" defTabSz="1087167" rtl="0" eaLnBrk="1" latinLnBrk="0" hangingPunct="1">
        <a:defRPr sz="43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19200" y="549276"/>
            <a:ext cx="21945600" cy="2286000"/>
          </a:xfrm>
          <a:prstGeom prst="rect">
            <a:avLst/>
          </a:prstGeom>
        </p:spPr>
        <p:txBody>
          <a:bodyPr vert="horz" lIns="217495" tIns="108748" rIns="217495" bIns="108748"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1219200" y="3200413"/>
            <a:ext cx="21945600" cy="9051926"/>
          </a:xfrm>
          <a:prstGeom prst="rect">
            <a:avLst/>
          </a:prstGeom>
        </p:spPr>
        <p:txBody>
          <a:bodyPr vert="horz" lIns="217495" tIns="108748" rIns="217495" bIns="108748"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1219200" y="12712791"/>
            <a:ext cx="5689600" cy="730250"/>
          </a:xfrm>
          <a:prstGeom prst="rect">
            <a:avLst/>
          </a:prstGeom>
        </p:spPr>
        <p:txBody>
          <a:bodyPr vert="horz" lIns="217495" tIns="108748" rIns="217495" bIns="108748" rtlCol="0" anchor="ctr"/>
          <a:lstStyle>
            <a:lvl1pPr algn="l">
              <a:defRPr sz="2900">
                <a:solidFill>
                  <a:schemeClr val="tx1">
                    <a:tint val="75000"/>
                  </a:schemeClr>
                </a:solidFill>
              </a:defRPr>
            </a:lvl1pPr>
          </a:lstStyle>
          <a:p>
            <a:pPr defTabSz="1087476" fontAlgn="auto">
              <a:spcBef>
                <a:spcPts val="0"/>
              </a:spcBef>
              <a:spcAft>
                <a:spcPts val="0"/>
              </a:spcAft>
            </a:pPr>
            <a:fld id="{314CBF49-E864-7E4D-AB80-3ECC569AC03C}" type="datetime9">
              <a:rPr lang="en-US" smtClean="0">
                <a:solidFill>
                  <a:prstClr val="black">
                    <a:tint val="75000"/>
                  </a:prstClr>
                </a:solidFill>
                <a:latin typeface="Calibri"/>
                <a:ea typeface="+mn-ea"/>
              </a:rPr>
              <a:pPr defTabSz="1087476" fontAlgn="auto">
                <a:spcBef>
                  <a:spcPts val="0"/>
                </a:spcBef>
                <a:spcAft>
                  <a:spcPts val="0"/>
                </a:spcAft>
              </a:pPr>
              <a:t>7/19/2012 1:20:54 PM</a:t>
            </a:fld>
            <a:endParaRPr lang="en-US">
              <a:solidFill>
                <a:prstClr val="black">
                  <a:tint val="75000"/>
                </a:prstClr>
              </a:solidFill>
              <a:latin typeface="Calibri"/>
              <a:ea typeface="+mn-ea"/>
            </a:endParaRPr>
          </a:p>
        </p:txBody>
      </p:sp>
      <p:sp>
        <p:nvSpPr>
          <p:cNvPr id="5" name="Footer Placeholder 4"/>
          <p:cNvSpPr>
            <a:spLocks noGrp="1"/>
          </p:cNvSpPr>
          <p:nvPr>
            <p:ph type="ftr" sz="quarter" idx="3"/>
          </p:nvPr>
        </p:nvSpPr>
        <p:spPr>
          <a:xfrm>
            <a:off x="8331200" y="12712791"/>
            <a:ext cx="7721600" cy="730250"/>
          </a:xfrm>
          <a:prstGeom prst="rect">
            <a:avLst/>
          </a:prstGeom>
        </p:spPr>
        <p:txBody>
          <a:bodyPr vert="horz" lIns="217495" tIns="108748" rIns="217495" bIns="108748" rtlCol="0" anchor="ctr"/>
          <a:lstStyle>
            <a:lvl1pPr algn="ctr">
              <a:defRPr sz="2900">
                <a:solidFill>
                  <a:schemeClr val="tx1">
                    <a:tint val="75000"/>
                  </a:schemeClr>
                </a:solidFill>
              </a:defRPr>
            </a:lvl1pPr>
          </a:lstStyle>
          <a:p>
            <a:pPr defTabSz="1087476" fontAlgn="auto">
              <a:spcBef>
                <a:spcPts val="0"/>
              </a:spcBef>
              <a:spcAft>
                <a:spcPts val="0"/>
              </a:spcAft>
            </a:pPr>
            <a:endParaRPr lang="en-US">
              <a:solidFill>
                <a:prstClr val="black">
                  <a:tint val="75000"/>
                </a:prstClr>
              </a:solidFill>
              <a:latin typeface="Calibri"/>
              <a:ea typeface="+mn-ea"/>
            </a:endParaRPr>
          </a:p>
        </p:txBody>
      </p:sp>
      <p:sp>
        <p:nvSpPr>
          <p:cNvPr id="6" name="Slide Number Placeholder 5"/>
          <p:cNvSpPr>
            <a:spLocks noGrp="1"/>
          </p:cNvSpPr>
          <p:nvPr>
            <p:ph type="sldNum" sz="quarter" idx="4"/>
          </p:nvPr>
        </p:nvSpPr>
        <p:spPr>
          <a:xfrm>
            <a:off x="17475200" y="12712791"/>
            <a:ext cx="5689600" cy="730250"/>
          </a:xfrm>
          <a:prstGeom prst="rect">
            <a:avLst/>
          </a:prstGeom>
        </p:spPr>
        <p:txBody>
          <a:bodyPr vert="horz" lIns="217495" tIns="108748" rIns="217495" bIns="108748" rtlCol="0" anchor="ctr"/>
          <a:lstStyle>
            <a:lvl1pPr algn="r">
              <a:defRPr sz="2900">
                <a:solidFill>
                  <a:schemeClr val="tx1">
                    <a:tint val="75000"/>
                  </a:schemeClr>
                </a:solidFill>
              </a:defRPr>
            </a:lvl1pPr>
          </a:lstStyle>
          <a:p>
            <a:pPr defTabSz="1087476" fontAlgn="auto">
              <a:spcBef>
                <a:spcPts val="0"/>
              </a:spcBef>
              <a:spcAft>
                <a:spcPts val="0"/>
              </a:spcAft>
            </a:pPr>
            <a:fld id="{278AF18F-159C-E74D-9BD2-1F2BC71E989A}" type="slidenum">
              <a:rPr lang="en-US" smtClean="0">
                <a:solidFill>
                  <a:prstClr val="black">
                    <a:tint val="75000"/>
                  </a:prstClr>
                </a:solidFill>
                <a:latin typeface="Calibri"/>
                <a:ea typeface="+mn-ea"/>
              </a:rPr>
              <a:pPr defTabSz="1087476" fontAlgn="auto">
                <a:spcBef>
                  <a:spcPts val="0"/>
                </a:spcBef>
                <a:spcAft>
                  <a:spcPts val="0"/>
                </a:spcAft>
              </a:pPr>
              <a:t>‹#›</a:t>
            </a:fld>
            <a:endParaRPr lang="en-US">
              <a:solidFill>
                <a:prstClr val="black">
                  <a:tint val="75000"/>
                </a:prstClr>
              </a:solidFill>
              <a:latin typeface="Calibri"/>
              <a:ea typeface="+mn-ea"/>
            </a:endParaRPr>
          </a:p>
        </p:txBody>
      </p:sp>
    </p:spTree>
    <p:extLst>
      <p:ext uri="{BB962C8B-B14F-4D97-AF65-F5344CB8AC3E}">
        <p14:creationId xmlns:p14="http://schemas.microsoft.com/office/powerpoint/2010/main" val="3448011645"/>
      </p:ext>
    </p:extLst>
  </p:cSld>
  <p:clrMap bg1="lt1" tx1="dk1" bg2="lt2" tx2="dk2" accent1="accent1" accent2="accent2" accent3="accent3" accent4="accent4" accent5="accent5" accent6="accent6" hlink="hlink" folHlink="folHlink"/>
  <p:sldLayoutIdLst>
    <p:sldLayoutId id="2147483715" r:id="rId1"/>
  </p:sldLayoutIdLst>
  <p:hf hdr="0"/>
  <p:txStyles>
    <p:titleStyle>
      <a:lvl1pPr algn="ctr" defTabSz="1087476" rtl="0" eaLnBrk="1" latinLnBrk="0" hangingPunct="1">
        <a:spcBef>
          <a:spcPct val="0"/>
        </a:spcBef>
        <a:buNone/>
        <a:defRPr sz="10500" kern="1200">
          <a:solidFill>
            <a:schemeClr val="tx1"/>
          </a:solidFill>
          <a:latin typeface="+mj-lt"/>
          <a:ea typeface="+mj-ea"/>
          <a:cs typeface="+mj-cs"/>
        </a:defRPr>
      </a:lvl1pPr>
    </p:titleStyle>
    <p:bodyStyle>
      <a:lvl1pPr marL="815570" indent="-815570" algn="l" defTabSz="1087476" rtl="0" eaLnBrk="1" latinLnBrk="0" hangingPunct="1">
        <a:spcBef>
          <a:spcPct val="20000"/>
        </a:spcBef>
        <a:buFont typeface="Arial"/>
        <a:buChar char="•"/>
        <a:defRPr sz="7600" kern="1200">
          <a:solidFill>
            <a:schemeClr val="tx1"/>
          </a:solidFill>
          <a:latin typeface="+mn-lt"/>
          <a:ea typeface="+mn-ea"/>
          <a:cs typeface="+mn-cs"/>
        </a:defRPr>
      </a:lvl1pPr>
      <a:lvl2pPr marL="1767159" indent="-679699" algn="l" defTabSz="1087476" rtl="0" eaLnBrk="1" latinLnBrk="0" hangingPunct="1">
        <a:spcBef>
          <a:spcPct val="20000"/>
        </a:spcBef>
        <a:buFont typeface="Arial"/>
        <a:buChar char="–"/>
        <a:defRPr sz="6700" kern="1200">
          <a:solidFill>
            <a:schemeClr val="tx1"/>
          </a:solidFill>
          <a:latin typeface="+mn-lt"/>
          <a:ea typeface="+mn-ea"/>
          <a:cs typeface="+mn-cs"/>
        </a:defRPr>
      </a:lvl2pPr>
      <a:lvl3pPr marL="2718690" indent="-543738" algn="l" defTabSz="1087476" rtl="0" eaLnBrk="1" latinLnBrk="0" hangingPunct="1">
        <a:spcBef>
          <a:spcPct val="20000"/>
        </a:spcBef>
        <a:buFont typeface="Arial"/>
        <a:buChar char="•"/>
        <a:defRPr sz="5700" kern="1200">
          <a:solidFill>
            <a:schemeClr val="tx1"/>
          </a:solidFill>
          <a:latin typeface="+mn-lt"/>
          <a:ea typeface="+mn-ea"/>
          <a:cs typeface="+mn-cs"/>
        </a:defRPr>
      </a:lvl3pPr>
      <a:lvl4pPr marL="3806166" indent="-543738" algn="l" defTabSz="1087476" rtl="0" eaLnBrk="1" latinLnBrk="0" hangingPunct="1">
        <a:spcBef>
          <a:spcPct val="20000"/>
        </a:spcBef>
        <a:buFont typeface="Arial"/>
        <a:buChar char="–"/>
        <a:defRPr sz="4800" kern="1200">
          <a:solidFill>
            <a:schemeClr val="tx1"/>
          </a:solidFill>
          <a:latin typeface="+mn-lt"/>
          <a:ea typeface="+mn-ea"/>
          <a:cs typeface="+mn-cs"/>
        </a:defRPr>
      </a:lvl4pPr>
      <a:lvl5pPr marL="4893642" indent="-543738" algn="l" defTabSz="1087476" rtl="0" eaLnBrk="1" latinLnBrk="0" hangingPunct="1">
        <a:spcBef>
          <a:spcPct val="20000"/>
        </a:spcBef>
        <a:buFont typeface="Arial"/>
        <a:buChar char="»"/>
        <a:defRPr sz="4800" kern="1200">
          <a:solidFill>
            <a:schemeClr val="tx1"/>
          </a:solidFill>
          <a:latin typeface="+mn-lt"/>
          <a:ea typeface="+mn-ea"/>
          <a:cs typeface="+mn-cs"/>
        </a:defRPr>
      </a:lvl5pPr>
      <a:lvl6pPr marL="5981116" indent="-543738" algn="l" defTabSz="1087476" rtl="0" eaLnBrk="1" latinLnBrk="0" hangingPunct="1">
        <a:spcBef>
          <a:spcPct val="20000"/>
        </a:spcBef>
        <a:buFont typeface="Arial"/>
        <a:buChar char="•"/>
        <a:defRPr sz="4800" kern="1200">
          <a:solidFill>
            <a:schemeClr val="tx1"/>
          </a:solidFill>
          <a:latin typeface="+mn-lt"/>
          <a:ea typeface="+mn-ea"/>
          <a:cs typeface="+mn-cs"/>
        </a:defRPr>
      </a:lvl6pPr>
      <a:lvl7pPr marL="7068583" indent="-543738" algn="l" defTabSz="1087476" rtl="0" eaLnBrk="1" latinLnBrk="0" hangingPunct="1">
        <a:spcBef>
          <a:spcPct val="20000"/>
        </a:spcBef>
        <a:buFont typeface="Arial"/>
        <a:buChar char="•"/>
        <a:defRPr sz="4800" kern="1200">
          <a:solidFill>
            <a:schemeClr val="tx1"/>
          </a:solidFill>
          <a:latin typeface="+mn-lt"/>
          <a:ea typeface="+mn-ea"/>
          <a:cs typeface="+mn-cs"/>
        </a:defRPr>
      </a:lvl7pPr>
      <a:lvl8pPr marL="8156013" indent="-543738" algn="l" defTabSz="1087476" rtl="0" eaLnBrk="1" latinLnBrk="0" hangingPunct="1">
        <a:spcBef>
          <a:spcPct val="20000"/>
        </a:spcBef>
        <a:buFont typeface="Arial"/>
        <a:buChar char="•"/>
        <a:defRPr sz="4800" kern="1200">
          <a:solidFill>
            <a:schemeClr val="tx1"/>
          </a:solidFill>
          <a:latin typeface="+mn-lt"/>
          <a:ea typeface="+mn-ea"/>
          <a:cs typeface="+mn-cs"/>
        </a:defRPr>
      </a:lvl8pPr>
      <a:lvl9pPr marL="9243489" indent="-543738" algn="l" defTabSz="1087476" rtl="0" eaLnBrk="1" latinLnBrk="0" hangingPunct="1">
        <a:spcBef>
          <a:spcPct val="20000"/>
        </a:spcBef>
        <a:buFont typeface="Arial"/>
        <a:buChar char="•"/>
        <a:defRPr sz="4800" kern="1200">
          <a:solidFill>
            <a:schemeClr val="tx1"/>
          </a:solidFill>
          <a:latin typeface="+mn-lt"/>
          <a:ea typeface="+mn-ea"/>
          <a:cs typeface="+mn-cs"/>
        </a:defRPr>
      </a:lvl9pPr>
    </p:bodyStyle>
    <p:otherStyle>
      <a:defPPr>
        <a:defRPr lang="en-US"/>
      </a:defPPr>
      <a:lvl1pPr marL="0" algn="l" defTabSz="1087476" rtl="0" eaLnBrk="1" latinLnBrk="0" hangingPunct="1">
        <a:defRPr sz="4300" kern="1200">
          <a:solidFill>
            <a:schemeClr val="tx1"/>
          </a:solidFill>
          <a:latin typeface="+mn-lt"/>
          <a:ea typeface="+mn-ea"/>
          <a:cs typeface="+mn-cs"/>
        </a:defRPr>
      </a:lvl1pPr>
      <a:lvl2pPr marL="1087476" algn="l" defTabSz="1087476" rtl="0" eaLnBrk="1" latinLnBrk="0" hangingPunct="1">
        <a:defRPr sz="4300" kern="1200">
          <a:solidFill>
            <a:schemeClr val="tx1"/>
          </a:solidFill>
          <a:latin typeface="+mn-lt"/>
          <a:ea typeface="+mn-ea"/>
          <a:cs typeface="+mn-cs"/>
        </a:defRPr>
      </a:lvl2pPr>
      <a:lvl3pPr marL="2174952" algn="l" defTabSz="1087476" rtl="0" eaLnBrk="1" latinLnBrk="0" hangingPunct="1">
        <a:defRPr sz="4300" kern="1200">
          <a:solidFill>
            <a:schemeClr val="tx1"/>
          </a:solidFill>
          <a:latin typeface="+mn-lt"/>
          <a:ea typeface="+mn-ea"/>
          <a:cs typeface="+mn-cs"/>
        </a:defRPr>
      </a:lvl3pPr>
      <a:lvl4pPr marL="3262428" algn="l" defTabSz="1087476" rtl="0" eaLnBrk="1" latinLnBrk="0" hangingPunct="1">
        <a:defRPr sz="4300" kern="1200">
          <a:solidFill>
            <a:schemeClr val="tx1"/>
          </a:solidFill>
          <a:latin typeface="+mn-lt"/>
          <a:ea typeface="+mn-ea"/>
          <a:cs typeface="+mn-cs"/>
        </a:defRPr>
      </a:lvl4pPr>
      <a:lvl5pPr marL="4349904" algn="l" defTabSz="1087476" rtl="0" eaLnBrk="1" latinLnBrk="0" hangingPunct="1">
        <a:defRPr sz="4300" kern="1200">
          <a:solidFill>
            <a:schemeClr val="tx1"/>
          </a:solidFill>
          <a:latin typeface="+mn-lt"/>
          <a:ea typeface="+mn-ea"/>
          <a:cs typeface="+mn-cs"/>
        </a:defRPr>
      </a:lvl5pPr>
      <a:lvl6pPr marL="5437380" algn="l" defTabSz="1087476" rtl="0" eaLnBrk="1" latinLnBrk="0" hangingPunct="1">
        <a:defRPr sz="4300" kern="1200">
          <a:solidFill>
            <a:schemeClr val="tx1"/>
          </a:solidFill>
          <a:latin typeface="+mn-lt"/>
          <a:ea typeface="+mn-ea"/>
          <a:cs typeface="+mn-cs"/>
        </a:defRPr>
      </a:lvl6pPr>
      <a:lvl7pPr marL="6524854" algn="l" defTabSz="1087476" rtl="0" eaLnBrk="1" latinLnBrk="0" hangingPunct="1">
        <a:defRPr sz="4300" kern="1200">
          <a:solidFill>
            <a:schemeClr val="tx1"/>
          </a:solidFill>
          <a:latin typeface="+mn-lt"/>
          <a:ea typeface="+mn-ea"/>
          <a:cs typeface="+mn-cs"/>
        </a:defRPr>
      </a:lvl7pPr>
      <a:lvl8pPr marL="7612325" algn="l" defTabSz="1087476" rtl="0" eaLnBrk="1" latinLnBrk="0" hangingPunct="1">
        <a:defRPr sz="4300" kern="1200">
          <a:solidFill>
            <a:schemeClr val="tx1"/>
          </a:solidFill>
          <a:latin typeface="+mn-lt"/>
          <a:ea typeface="+mn-ea"/>
          <a:cs typeface="+mn-cs"/>
        </a:defRPr>
      </a:lvl8pPr>
      <a:lvl9pPr marL="8699775" algn="l" defTabSz="1087476" rtl="0" eaLnBrk="1" latinLnBrk="0" hangingPunct="1">
        <a:defRPr sz="43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19200" y="549276"/>
            <a:ext cx="21945600" cy="2286000"/>
          </a:xfrm>
          <a:prstGeom prst="rect">
            <a:avLst/>
          </a:prstGeom>
        </p:spPr>
        <p:txBody>
          <a:bodyPr vert="horz" lIns="217562" tIns="108781" rIns="217562" bIns="108781"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1219200" y="3200413"/>
            <a:ext cx="21945600" cy="9051926"/>
          </a:xfrm>
          <a:prstGeom prst="rect">
            <a:avLst/>
          </a:prstGeom>
        </p:spPr>
        <p:txBody>
          <a:bodyPr vert="horz" lIns="217562" tIns="108781" rIns="217562" bIns="108781"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1219200" y="12712763"/>
            <a:ext cx="5689600" cy="730250"/>
          </a:xfrm>
          <a:prstGeom prst="rect">
            <a:avLst/>
          </a:prstGeom>
        </p:spPr>
        <p:txBody>
          <a:bodyPr vert="horz" lIns="217562" tIns="108781" rIns="217562" bIns="108781" rtlCol="0" anchor="ctr"/>
          <a:lstStyle>
            <a:lvl1pPr algn="l">
              <a:defRPr sz="2900">
                <a:solidFill>
                  <a:schemeClr val="tx1">
                    <a:tint val="75000"/>
                  </a:schemeClr>
                </a:solidFill>
              </a:defRPr>
            </a:lvl1pPr>
          </a:lstStyle>
          <a:p>
            <a:pPr defTabSz="1087809" fontAlgn="auto">
              <a:spcBef>
                <a:spcPts val="0"/>
              </a:spcBef>
              <a:spcAft>
                <a:spcPts val="0"/>
              </a:spcAft>
            </a:pPr>
            <a:fld id="{314CBF49-E864-7E4D-AB80-3ECC569AC03C}" type="datetime9">
              <a:rPr lang="en-US" smtClean="0">
                <a:solidFill>
                  <a:prstClr val="black">
                    <a:tint val="75000"/>
                  </a:prstClr>
                </a:solidFill>
                <a:latin typeface="Calibri"/>
                <a:ea typeface="+mn-ea"/>
              </a:rPr>
              <a:pPr defTabSz="1087809" fontAlgn="auto">
                <a:spcBef>
                  <a:spcPts val="0"/>
                </a:spcBef>
                <a:spcAft>
                  <a:spcPts val="0"/>
                </a:spcAft>
              </a:pPr>
              <a:t>7/19/2012 1:20:54 PM</a:t>
            </a:fld>
            <a:endParaRPr lang="en-US">
              <a:solidFill>
                <a:prstClr val="black">
                  <a:tint val="75000"/>
                </a:prstClr>
              </a:solidFill>
              <a:latin typeface="Calibri"/>
              <a:ea typeface="+mn-ea"/>
            </a:endParaRPr>
          </a:p>
        </p:txBody>
      </p:sp>
      <p:sp>
        <p:nvSpPr>
          <p:cNvPr id="5" name="Footer Placeholder 4"/>
          <p:cNvSpPr>
            <a:spLocks noGrp="1"/>
          </p:cNvSpPr>
          <p:nvPr>
            <p:ph type="ftr" sz="quarter" idx="3"/>
          </p:nvPr>
        </p:nvSpPr>
        <p:spPr>
          <a:xfrm>
            <a:off x="8331200" y="12712763"/>
            <a:ext cx="7721600" cy="730250"/>
          </a:xfrm>
          <a:prstGeom prst="rect">
            <a:avLst/>
          </a:prstGeom>
        </p:spPr>
        <p:txBody>
          <a:bodyPr vert="horz" lIns="217562" tIns="108781" rIns="217562" bIns="108781" rtlCol="0" anchor="ctr"/>
          <a:lstStyle>
            <a:lvl1pPr algn="ctr">
              <a:defRPr sz="2900">
                <a:solidFill>
                  <a:schemeClr val="tx1">
                    <a:tint val="75000"/>
                  </a:schemeClr>
                </a:solidFill>
              </a:defRPr>
            </a:lvl1pPr>
          </a:lstStyle>
          <a:p>
            <a:pPr defTabSz="1087809" fontAlgn="auto">
              <a:spcBef>
                <a:spcPts val="0"/>
              </a:spcBef>
              <a:spcAft>
                <a:spcPts val="0"/>
              </a:spcAft>
            </a:pPr>
            <a:endParaRPr lang="en-US">
              <a:solidFill>
                <a:prstClr val="black">
                  <a:tint val="75000"/>
                </a:prstClr>
              </a:solidFill>
              <a:latin typeface="Calibri"/>
              <a:ea typeface="+mn-ea"/>
            </a:endParaRPr>
          </a:p>
        </p:txBody>
      </p:sp>
      <p:sp>
        <p:nvSpPr>
          <p:cNvPr id="6" name="Slide Number Placeholder 5"/>
          <p:cNvSpPr>
            <a:spLocks noGrp="1"/>
          </p:cNvSpPr>
          <p:nvPr>
            <p:ph type="sldNum" sz="quarter" idx="4"/>
          </p:nvPr>
        </p:nvSpPr>
        <p:spPr>
          <a:xfrm>
            <a:off x="17475200" y="12712763"/>
            <a:ext cx="5689600" cy="730250"/>
          </a:xfrm>
          <a:prstGeom prst="rect">
            <a:avLst/>
          </a:prstGeom>
        </p:spPr>
        <p:txBody>
          <a:bodyPr vert="horz" lIns="217562" tIns="108781" rIns="217562" bIns="108781" rtlCol="0" anchor="ctr"/>
          <a:lstStyle>
            <a:lvl1pPr algn="r">
              <a:defRPr sz="2900">
                <a:solidFill>
                  <a:schemeClr val="tx1">
                    <a:tint val="75000"/>
                  </a:schemeClr>
                </a:solidFill>
              </a:defRPr>
            </a:lvl1pPr>
          </a:lstStyle>
          <a:p>
            <a:pPr defTabSz="1087809" fontAlgn="auto">
              <a:spcBef>
                <a:spcPts val="0"/>
              </a:spcBef>
              <a:spcAft>
                <a:spcPts val="0"/>
              </a:spcAft>
            </a:pPr>
            <a:fld id="{278AF18F-159C-E74D-9BD2-1F2BC71E989A}" type="slidenum">
              <a:rPr lang="en-US" smtClean="0">
                <a:solidFill>
                  <a:prstClr val="black">
                    <a:tint val="75000"/>
                  </a:prstClr>
                </a:solidFill>
                <a:latin typeface="Calibri"/>
                <a:ea typeface="+mn-ea"/>
              </a:rPr>
              <a:pPr defTabSz="1087809" fontAlgn="auto">
                <a:spcBef>
                  <a:spcPts val="0"/>
                </a:spcBef>
                <a:spcAft>
                  <a:spcPts val="0"/>
                </a:spcAft>
              </a:pPr>
              <a:t>‹#›</a:t>
            </a:fld>
            <a:endParaRPr lang="en-US">
              <a:solidFill>
                <a:prstClr val="black">
                  <a:tint val="75000"/>
                </a:prstClr>
              </a:solidFill>
              <a:latin typeface="Calibri"/>
              <a:ea typeface="+mn-ea"/>
            </a:endParaRPr>
          </a:p>
        </p:txBody>
      </p:sp>
    </p:spTree>
    <p:extLst>
      <p:ext uri="{BB962C8B-B14F-4D97-AF65-F5344CB8AC3E}">
        <p14:creationId xmlns:p14="http://schemas.microsoft.com/office/powerpoint/2010/main" val="3448011645"/>
      </p:ext>
    </p:extLst>
  </p:cSld>
  <p:clrMap bg1="lt1" tx1="dk1" bg2="lt2" tx2="dk2" accent1="accent1" accent2="accent2" accent3="accent3" accent4="accent4" accent5="accent5" accent6="accent6" hlink="hlink" folHlink="folHlink"/>
  <p:sldLayoutIdLst>
    <p:sldLayoutId id="2147483717" r:id="rId1"/>
  </p:sldLayoutIdLst>
  <p:hf hdr="0"/>
  <p:txStyles>
    <p:titleStyle>
      <a:lvl1pPr algn="ctr" defTabSz="1087809" rtl="0" eaLnBrk="1" latinLnBrk="0" hangingPunct="1">
        <a:spcBef>
          <a:spcPct val="0"/>
        </a:spcBef>
        <a:buNone/>
        <a:defRPr sz="10500" kern="1200">
          <a:solidFill>
            <a:schemeClr val="tx1"/>
          </a:solidFill>
          <a:latin typeface="+mj-lt"/>
          <a:ea typeface="+mj-ea"/>
          <a:cs typeface="+mj-cs"/>
        </a:defRPr>
      </a:lvl1pPr>
    </p:titleStyle>
    <p:bodyStyle>
      <a:lvl1pPr marL="815832" indent="-815832" algn="l" defTabSz="1087809" rtl="0" eaLnBrk="1" latinLnBrk="0" hangingPunct="1">
        <a:spcBef>
          <a:spcPct val="20000"/>
        </a:spcBef>
        <a:buFont typeface="Arial"/>
        <a:buChar char="•"/>
        <a:defRPr sz="7600" kern="1200">
          <a:solidFill>
            <a:schemeClr val="tx1"/>
          </a:solidFill>
          <a:latin typeface="+mn-lt"/>
          <a:ea typeface="+mn-ea"/>
          <a:cs typeface="+mn-cs"/>
        </a:defRPr>
      </a:lvl1pPr>
      <a:lvl2pPr marL="1767697" indent="-679899" algn="l" defTabSz="1087809" rtl="0" eaLnBrk="1" latinLnBrk="0" hangingPunct="1">
        <a:spcBef>
          <a:spcPct val="20000"/>
        </a:spcBef>
        <a:buFont typeface="Arial"/>
        <a:buChar char="–"/>
        <a:defRPr sz="6700" kern="1200">
          <a:solidFill>
            <a:schemeClr val="tx1"/>
          </a:solidFill>
          <a:latin typeface="+mn-lt"/>
          <a:ea typeface="+mn-ea"/>
          <a:cs typeface="+mn-cs"/>
        </a:defRPr>
      </a:lvl2pPr>
      <a:lvl3pPr marL="2719524" indent="-543905" algn="l" defTabSz="1087809" rtl="0" eaLnBrk="1" latinLnBrk="0" hangingPunct="1">
        <a:spcBef>
          <a:spcPct val="20000"/>
        </a:spcBef>
        <a:buFont typeface="Arial"/>
        <a:buChar char="•"/>
        <a:defRPr sz="5700" kern="1200">
          <a:solidFill>
            <a:schemeClr val="tx1"/>
          </a:solidFill>
          <a:latin typeface="+mn-lt"/>
          <a:ea typeface="+mn-ea"/>
          <a:cs typeface="+mn-cs"/>
        </a:defRPr>
      </a:lvl3pPr>
      <a:lvl4pPr marL="3807333" indent="-543905" algn="l" defTabSz="1087809" rtl="0" eaLnBrk="1" latinLnBrk="0" hangingPunct="1">
        <a:spcBef>
          <a:spcPct val="20000"/>
        </a:spcBef>
        <a:buFont typeface="Arial"/>
        <a:buChar char="–"/>
        <a:defRPr sz="4800" kern="1200">
          <a:solidFill>
            <a:schemeClr val="tx1"/>
          </a:solidFill>
          <a:latin typeface="+mn-lt"/>
          <a:ea typeface="+mn-ea"/>
          <a:cs typeface="+mn-cs"/>
        </a:defRPr>
      </a:lvl4pPr>
      <a:lvl5pPr marL="4895142" indent="-543905" algn="l" defTabSz="1087809" rtl="0" eaLnBrk="1" latinLnBrk="0" hangingPunct="1">
        <a:spcBef>
          <a:spcPct val="20000"/>
        </a:spcBef>
        <a:buFont typeface="Arial"/>
        <a:buChar char="»"/>
        <a:defRPr sz="4800" kern="1200">
          <a:solidFill>
            <a:schemeClr val="tx1"/>
          </a:solidFill>
          <a:latin typeface="+mn-lt"/>
          <a:ea typeface="+mn-ea"/>
          <a:cs typeface="+mn-cs"/>
        </a:defRPr>
      </a:lvl5pPr>
      <a:lvl6pPr marL="5982949" indent="-543905" algn="l" defTabSz="1087809" rtl="0" eaLnBrk="1" latinLnBrk="0" hangingPunct="1">
        <a:spcBef>
          <a:spcPct val="20000"/>
        </a:spcBef>
        <a:buFont typeface="Arial"/>
        <a:buChar char="•"/>
        <a:defRPr sz="4800" kern="1200">
          <a:solidFill>
            <a:schemeClr val="tx1"/>
          </a:solidFill>
          <a:latin typeface="+mn-lt"/>
          <a:ea typeface="+mn-ea"/>
          <a:cs typeface="+mn-cs"/>
        </a:defRPr>
      </a:lvl6pPr>
      <a:lvl7pPr marL="7070752" indent="-543905" algn="l" defTabSz="1087809" rtl="0" eaLnBrk="1" latinLnBrk="0" hangingPunct="1">
        <a:spcBef>
          <a:spcPct val="20000"/>
        </a:spcBef>
        <a:buFont typeface="Arial"/>
        <a:buChar char="•"/>
        <a:defRPr sz="4800" kern="1200">
          <a:solidFill>
            <a:schemeClr val="tx1"/>
          </a:solidFill>
          <a:latin typeface="+mn-lt"/>
          <a:ea typeface="+mn-ea"/>
          <a:cs typeface="+mn-cs"/>
        </a:defRPr>
      </a:lvl7pPr>
      <a:lvl8pPr marL="8158532" indent="-543905" algn="l" defTabSz="1087809" rtl="0" eaLnBrk="1" latinLnBrk="0" hangingPunct="1">
        <a:spcBef>
          <a:spcPct val="20000"/>
        </a:spcBef>
        <a:buFont typeface="Arial"/>
        <a:buChar char="•"/>
        <a:defRPr sz="4800" kern="1200">
          <a:solidFill>
            <a:schemeClr val="tx1"/>
          </a:solidFill>
          <a:latin typeface="+mn-lt"/>
          <a:ea typeface="+mn-ea"/>
          <a:cs typeface="+mn-cs"/>
        </a:defRPr>
      </a:lvl8pPr>
      <a:lvl9pPr marL="9246335" indent="-543905" algn="l" defTabSz="1087809" rtl="0" eaLnBrk="1" latinLnBrk="0" hangingPunct="1">
        <a:spcBef>
          <a:spcPct val="20000"/>
        </a:spcBef>
        <a:buFont typeface="Arial"/>
        <a:buChar char="•"/>
        <a:defRPr sz="4800" kern="1200">
          <a:solidFill>
            <a:schemeClr val="tx1"/>
          </a:solidFill>
          <a:latin typeface="+mn-lt"/>
          <a:ea typeface="+mn-ea"/>
          <a:cs typeface="+mn-cs"/>
        </a:defRPr>
      </a:lvl9pPr>
    </p:bodyStyle>
    <p:otherStyle>
      <a:defPPr>
        <a:defRPr lang="en-US"/>
      </a:defPPr>
      <a:lvl1pPr marL="0" algn="l" defTabSz="1087809" rtl="0" eaLnBrk="1" latinLnBrk="0" hangingPunct="1">
        <a:defRPr sz="4300" kern="1200">
          <a:solidFill>
            <a:schemeClr val="tx1"/>
          </a:solidFill>
          <a:latin typeface="+mn-lt"/>
          <a:ea typeface="+mn-ea"/>
          <a:cs typeface="+mn-cs"/>
        </a:defRPr>
      </a:lvl1pPr>
      <a:lvl2pPr marL="1087809" algn="l" defTabSz="1087809" rtl="0" eaLnBrk="1" latinLnBrk="0" hangingPunct="1">
        <a:defRPr sz="4300" kern="1200">
          <a:solidFill>
            <a:schemeClr val="tx1"/>
          </a:solidFill>
          <a:latin typeface="+mn-lt"/>
          <a:ea typeface="+mn-ea"/>
          <a:cs typeface="+mn-cs"/>
        </a:defRPr>
      </a:lvl2pPr>
      <a:lvl3pPr marL="2175619" algn="l" defTabSz="1087809" rtl="0" eaLnBrk="1" latinLnBrk="0" hangingPunct="1">
        <a:defRPr sz="4300" kern="1200">
          <a:solidFill>
            <a:schemeClr val="tx1"/>
          </a:solidFill>
          <a:latin typeface="+mn-lt"/>
          <a:ea typeface="+mn-ea"/>
          <a:cs typeface="+mn-cs"/>
        </a:defRPr>
      </a:lvl3pPr>
      <a:lvl4pPr marL="3263428" algn="l" defTabSz="1087809" rtl="0" eaLnBrk="1" latinLnBrk="0" hangingPunct="1">
        <a:defRPr sz="4300" kern="1200">
          <a:solidFill>
            <a:schemeClr val="tx1"/>
          </a:solidFill>
          <a:latin typeface="+mn-lt"/>
          <a:ea typeface="+mn-ea"/>
          <a:cs typeface="+mn-cs"/>
        </a:defRPr>
      </a:lvl4pPr>
      <a:lvl5pPr marL="4351238" algn="l" defTabSz="1087809" rtl="0" eaLnBrk="1" latinLnBrk="0" hangingPunct="1">
        <a:defRPr sz="4300" kern="1200">
          <a:solidFill>
            <a:schemeClr val="tx1"/>
          </a:solidFill>
          <a:latin typeface="+mn-lt"/>
          <a:ea typeface="+mn-ea"/>
          <a:cs typeface="+mn-cs"/>
        </a:defRPr>
      </a:lvl5pPr>
      <a:lvl6pPr marL="5439047" algn="l" defTabSz="1087809" rtl="0" eaLnBrk="1" latinLnBrk="0" hangingPunct="1">
        <a:defRPr sz="4300" kern="1200">
          <a:solidFill>
            <a:schemeClr val="tx1"/>
          </a:solidFill>
          <a:latin typeface="+mn-lt"/>
          <a:ea typeface="+mn-ea"/>
          <a:cs typeface="+mn-cs"/>
        </a:defRPr>
      </a:lvl6pPr>
      <a:lvl7pPr marL="6526854" algn="l" defTabSz="1087809" rtl="0" eaLnBrk="1" latinLnBrk="0" hangingPunct="1">
        <a:defRPr sz="4300" kern="1200">
          <a:solidFill>
            <a:schemeClr val="tx1"/>
          </a:solidFill>
          <a:latin typeface="+mn-lt"/>
          <a:ea typeface="+mn-ea"/>
          <a:cs typeface="+mn-cs"/>
        </a:defRPr>
      </a:lvl7pPr>
      <a:lvl8pPr marL="7614659" algn="l" defTabSz="1087809" rtl="0" eaLnBrk="1" latinLnBrk="0" hangingPunct="1">
        <a:defRPr sz="4300" kern="1200">
          <a:solidFill>
            <a:schemeClr val="tx1"/>
          </a:solidFill>
          <a:latin typeface="+mn-lt"/>
          <a:ea typeface="+mn-ea"/>
          <a:cs typeface="+mn-cs"/>
        </a:defRPr>
      </a:lvl8pPr>
      <a:lvl9pPr marL="8702447" algn="l" defTabSz="1087809" rtl="0" eaLnBrk="1" latinLnBrk="0" hangingPunct="1">
        <a:defRPr sz="43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4097" name="Rectangle 1"/>
          <p:cNvSpPr>
            <a:spLocks noGrp="1" noChangeArrowheads="1"/>
          </p:cNvSpPr>
          <p:nvPr>
            <p:ph type="title"/>
          </p:nvPr>
        </p:nvSpPr>
        <p:spPr bwMode="auto">
          <a:xfrm>
            <a:off x="698505" y="165100"/>
            <a:ext cx="22987000" cy="165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a:extLst>
        </p:spPr>
        <p:txBody>
          <a:bodyPr vert="horz" wrap="square" lIns="50799" tIns="50799" rIns="50799" bIns="50799" numCol="1" anchor="ctr" anchorCtr="0" compatLnSpc="1">
            <a:prstTxWarp prst="textNoShape">
              <a:avLst/>
            </a:prstTxWarp>
          </a:bodyPr>
          <a:lstStyle/>
          <a:p>
            <a:pPr lvl="0"/>
            <a:r>
              <a:rPr lang="en-US">
                <a:sym typeface="Arial Bold" charset="0"/>
              </a:rPr>
              <a:t>Click to edit Master title style</a:t>
            </a:r>
          </a:p>
        </p:txBody>
      </p:sp>
      <p:sp>
        <p:nvSpPr>
          <p:cNvPr id="4098" name="Rectangle 2"/>
          <p:cNvSpPr>
            <a:spLocks noGrp="1" noChangeArrowheads="1"/>
          </p:cNvSpPr>
          <p:nvPr>
            <p:ph type="body" idx="1"/>
          </p:nvPr>
        </p:nvSpPr>
        <p:spPr bwMode="auto">
          <a:xfrm>
            <a:off x="723905" y="1816100"/>
            <a:ext cx="22987000" cy="11899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a:extLst>
        </p:spPr>
        <p:txBody>
          <a:bodyPr vert="horz" wrap="square" lIns="0" tIns="0" rIns="0" bIns="0" numCol="1" anchor="t" anchorCtr="0" compatLnSpc="1">
            <a:prstTxWarp prst="textNoShape">
              <a:avLst/>
            </a:prstTxWarp>
          </a:bodyPr>
          <a:lstStyle/>
          <a:p>
            <a:pPr lvl="0"/>
            <a:r>
              <a:rPr lang="en-US">
                <a:sym typeface="Arial" charset="0"/>
              </a:rPr>
              <a:t>Click to edit Master text styles</a:t>
            </a:r>
          </a:p>
          <a:p>
            <a:pPr lvl="1"/>
            <a:r>
              <a:rPr lang="en-US">
                <a:sym typeface="Arial" charset="0"/>
              </a:rPr>
              <a:t>Second level</a:t>
            </a:r>
          </a:p>
          <a:p>
            <a:pPr lvl="2"/>
            <a:r>
              <a:rPr lang="en-US">
                <a:sym typeface="Arial" charset="0"/>
              </a:rPr>
              <a:t>Third level</a:t>
            </a:r>
          </a:p>
          <a:p>
            <a:pPr lvl="3"/>
            <a:r>
              <a:rPr lang="en-US">
                <a:sym typeface="Arial" charset="0"/>
              </a:rPr>
              <a:t>Fourth level</a:t>
            </a:r>
          </a:p>
          <a:p>
            <a:pPr lvl="4"/>
            <a:r>
              <a:rPr lang="en-US">
                <a:sym typeface="Arial" charset="0"/>
              </a:rPr>
              <a:t>Fifth level</a:t>
            </a:r>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ransition/>
  <p:txStyles>
    <p:titleStyle>
      <a:lvl1pPr algn="l" rtl="0" eaLnBrk="0" fontAlgn="base" hangingPunct="0">
        <a:spcBef>
          <a:spcPct val="0"/>
        </a:spcBef>
        <a:spcAft>
          <a:spcPct val="0"/>
        </a:spcAft>
        <a:defRPr sz="6400">
          <a:solidFill>
            <a:schemeClr val="tx1"/>
          </a:solidFill>
          <a:latin typeface="+mj-lt"/>
          <a:ea typeface="+mj-ea"/>
          <a:cs typeface="+mj-cs"/>
          <a:sym typeface="Arial Bold" pitchFamily="64" charset="-52"/>
        </a:defRPr>
      </a:lvl1pPr>
      <a:lvl2pPr algn="l" rtl="0" eaLnBrk="0" fontAlgn="base" hangingPunct="0">
        <a:spcBef>
          <a:spcPct val="0"/>
        </a:spcBef>
        <a:spcAft>
          <a:spcPct val="0"/>
        </a:spcAft>
        <a:defRPr sz="6400">
          <a:solidFill>
            <a:schemeClr val="tx1"/>
          </a:solidFill>
          <a:latin typeface="Arial Bold" charset="0"/>
          <a:ea typeface="ヒラギノ角ゴ ProN W6" charset="0"/>
          <a:cs typeface="ヒラギノ角ゴ ProN W6" charset="0"/>
          <a:sym typeface="Arial Bold" pitchFamily="64" charset="-52"/>
        </a:defRPr>
      </a:lvl2pPr>
      <a:lvl3pPr algn="l" rtl="0" eaLnBrk="0" fontAlgn="base" hangingPunct="0">
        <a:spcBef>
          <a:spcPct val="0"/>
        </a:spcBef>
        <a:spcAft>
          <a:spcPct val="0"/>
        </a:spcAft>
        <a:defRPr sz="6400">
          <a:solidFill>
            <a:schemeClr val="tx1"/>
          </a:solidFill>
          <a:latin typeface="Arial Bold" charset="0"/>
          <a:ea typeface="ヒラギノ角ゴ ProN W6" charset="0"/>
          <a:cs typeface="ヒラギノ角ゴ ProN W6" charset="0"/>
          <a:sym typeface="Arial Bold" pitchFamily="64" charset="-52"/>
        </a:defRPr>
      </a:lvl3pPr>
      <a:lvl4pPr algn="l" rtl="0" eaLnBrk="0" fontAlgn="base" hangingPunct="0">
        <a:spcBef>
          <a:spcPct val="0"/>
        </a:spcBef>
        <a:spcAft>
          <a:spcPct val="0"/>
        </a:spcAft>
        <a:defRPr sz="6400">
          <a:solidFill>
            <a:schemeClr val="tx1"/>
          </a:solidFill>
          <a:latin typeface="Arial Bold" charset="0"/>
          <a:ea typeface="ヒラギノ角ゴ ProN W6" charset="0"/>
          <a:cs typeface="ヒラギノ角ゴ ProN W6" charset="0"/>
          <a:sym typeface="Arial Bold" pitchFamily="64" charset="-52"/>
        </a:defRPr>
      </a:lvl4pPr>
      <a:lvl5pPr algn="l" rtl="0" eaLnBrk="0" fontAlgn="base" hangingPunct="0">
        <a:spcBef>
          <a:spcPct val="0"/>
        </a:spcBef>
        <a:spcAft>
          <a:spcPct val="0"/>
        </a:spcAft>
        <a:defRPr sz="6400">
          <a:solidFill>
            <a:schemeClr val="tx1"/>
          </a:solidFill>
          <a:latin typeface="Arial Bold" charset="0"/>
          <a:ea typeface="ヒラギノ角ゴ ProN W6" charset="0"/>
          <a:cs typeface="ヒラギノ角ゴ ProN W6" charset="0"/>
          <a:sym typeface="Arial Bold" pitchFamily="64" charset="-52"/>
        </a:defRPr>
      </a:lvl5pPr>
      <a:lvl6pPr marL="455038" algn="l" rtl="0" fontAlgn="base">
        <a:spcBef>
          <a:spcPct val="0"/>
        </a:spcBef>
        <a:spcAft>
          <a:spcPct val="0"/>
        </a:spcAft>
        <a:defRPr sz="6400">
          <a:solidFill>
            <a:schemeClr val="tx1"/>
          </a:solidFill>
          <a:latin typeface="Arial Bold" charset="0"/>
          <a:ea typeface="ヒラギノ角ゴ ProN W6" charset="0"/>
          <a:cs typeface="ヒラギノ角ゴ ProN W6" charset="0"/>
          <a:sym typeface="Arial Bold" charset="0"/>
        </a:defRPr>
      </a:lvl6pPr>
      <a:lvl7pPr marL="910035" algn="l" rtl="0" fontAlgn="base">
        <a:spcBef>
          <a:spcPct val="0"/>
        </a:spcBef>
        <a:spcAft>
          <a:spcPct val="0"/>
        </a:spcAft>
        <a:defRPr sz="6400">
          <a:solidFill>
            <a:schemeClr val="tx1"/>
          </a:solidFill>
          <a:latin typeface="Arial Bold" charset="0"/>
          <a:ea typeface="ヒラギノ角ゴ ProN W6" charset="0"/>
          <a:cs typeface="ヒラギノ角ゴ ProN W6" charset="0"/>
          <a:sym typeface="Arial Bold" charset="0"/>
        </a:defRPr>
      </a:lvl7pPr>
      <a:lvl8pPr marL="1364615" algn="l" rtl="0" fontAlgn="base">
        <a:spcBef>
          <a:spcPct val="0"/>
        </a:spcBef>
        <a:spcAft>
          <a:spcPct val="0"/>
        </a:spcAft>
        <a:defRPr sz="6400">
          <a:solidFill>
            <a:schemeClr val="tx1"/>
          </a:solidFill>
          <a:latin typeface="Arial Bold" charset="0"/>
          <a:ea typeface="ヒラギノ角ゴ ProN W6" charset="0"/>
          <a:cs typeface="ヒラギノ角ゴ ProN W6" charset="0"/>
          <a:sym typeface="Arial Bold" charset="0"/>
        </a:defRPr>
      </a:lvl8pPr>
      <a:lvl9pPr marL="1819612" algn="l" rtl="0" fontAlgn="base">
        <a:spcBef>
          <a:spcPct val="0"/>
        </a:spcBef>
        <a:spcAft>
          <a:spcPct val="0"/>
        </a:spcAft>
        <a:defRPr sz="6400">
          <a:solidFill>
            <a:schemeClr val="tx1"/>
          </a:solidFill>
          <a:latin typeface="Arial Bold" charset="0"/>
          <a:ea typeface="ヒラギノ角ゴ ProN W6" charset="0"/>
          <a:cs typeface="ヒラギノ角ゴ ProN W6" charset="0"/>
          <a:sym typeface="Arial Bold" charset="0"/>
        </a:defRPr>
      </a:lvl9pPr>
    </p:titleStyle>
    <p:bodyStyle>
      <a:lvl1pPr marL="770916" indent="-455038" algn="l" rtl="0" eaLnBrk="0" fontAlgn="base" hangingPunct="0">
        <a:spcBef>
          <a:spcPts val="1800"/>
        </a:spcBef>
        <a:spcAft>
          <a:spcPct val="0"/>
        </a:spcAft>
        <a:buClr>
          <a:srgbClr val="AA062C"/>
        </a:buClr>
        <a:buSzPct val="100000"/>
        <a:buFont typeface="Wingdings" pitchFamily="2" charset="2"/>
        <a:buChar char="§"/>
        <a:defRPr sz="4300">
          <a:solidFill>
            <a:schemeClr val="tx1"/>
          </a:solidFill>
          <a:latin typeface="+mn-lt"/>
          <a:ea typeface="+mn-ea"/>
          <a:cs typeface="+mn-cs"/>
          <a:sym typeface="Arial" pitchFamily="34" charset="0"/>
        </a:defRPr>
      </a:lvl1pPr>
      <a:lvl2pPr marL="1213254" indent="-455038" algn="l" rtl="0" eaLnBrk="0" fontAlgn="base" hangingPunct="0">
        <a:spcBef>
          <a:spcPts val="1800"/>
        </a:spcBef>
        <a:spcAft>
          <a:spcPct val="0"/>
        </a:spcAft>
        <a:buClr>
          <a:srgbClr val="AA062C"/>
        </a:buClr>
        <a:buSzPct val="100000"/>
        <a:buFont typeface="Arial" pitchFamily="34" charset="0"/>
        <a:buChar char="-"/>
        <a:defRPr sz="4300">
          <a:solidFill>
            <a:srgbClr val="0C0F20"/>
          </a:solidFill>
          <a:latin typeface="+mn-lt"/>
          <a:ea typeface="+mn-ea"/>
          <a:cs typeface="+mn-cs"/>
          <a:sym typeface="Arial" pitchFamily="34" charset="0"/>
        </a:defRPr>
      </a:lvl2pPr>
      <a:lvl3pPr marL="1655547" indent="-455038" algn="l" rtl="0" eaLnBrk="0" fontAlgn="base" hangingPunct="0">
        <a:spcBef>
          <a:spcPts val="1800"/>
        </a:spcBef>
        <a:spcAft>
          <a:spcPct val="0"/>
        </a:spcAft>
        <a:buClr>
          <a:srgbClr val="AA062C"/>
        </a:buClr>
        <a:buSzPct val="100000"/>
        <a:buFont typeface="Arial" pitchFamily="34" charset="0"/>
        <a:buChar char="-"/>
        <a:defRPr sz="4300">
          <a:solidFill>
            <a:srgbClr val="0C0F20"/>
          </a:solidFill>
          <a:latin typeface="+mn-lt"/>
          <a:ea typeface="+mn-ea"/>
          <a:cs typeface="+mn-cs"/>
          <a:sym typeface="Arial" pitchFamily="34" charset="0"/>
        </a:defRPr>
      </a:lvl3pPr>
      <a:lvl4pPr marL="2097730" indent="-455038" algn="l" rtl="0" eaLnBrk="0" fontAlgn="base" hangingPunct="0">
        <a:spcBef>
          <a:spcPts val="1800"/>
        </a:spcBef>
        <a:spcAft>
          <a:spcPct val="0"/>
        </a:spcAft>
        <a:buClr>
          <a:srgbClr val="AA062C"/>
        </a:buClr>
        <a:buSzPct val="100000"/>
        <a:buFont typeface="Arial" pitchFamily="34" charset="0"/>
        <a:buChar char="-"/>
        <a:defRPr sz="4300">
          <a:solidFill>
            <a:srgbClr val="0C0F20"/>
          </a:solidFill>
          <a:latin typeface="+mn-lt"/>
          <a:ea typeface="+mn-ea"/>
          <a:cs typeface="+mn-cs"/>
          <a:sym typeface="Arial" pitchFamily="34" charset="0"/>
        </a:defRPr>
      </a:lvl4pPr>
      <a:lvl5pPr marL="2539932" indent="-455038" algn="l" rtl="0" eaLnBrk="0" fontAlgn="base" hangingPunct="0">
        <a:spcBef>
          <a:spcPts val="1800"/>
        </a:spcBef>
        <a:spcAft>
          <a:spcPct val="0"/>
        </a:spcAft>
        <a:buClr>
          <a:srgbClr val="AA062C"/>
        </a:buClr>
        <a:buSzPct val="100000"/>
        <a:buFont typeface="Arial" pitchFamily="34" charset="0"/>
        <a:buChar char="-"/>
        <a:defRPr sz="4300">
          <a:solidFill>
            <a:srgbClr val="0C0F20"/>
          </a:solidFill>
          <a:latin typeface="+mn-lt"/>
          <a:ea typeface="+mn-ea"/>
          <a:cs typeface="+mn-cs"/>
          <a:sym typeface="Arial" pitchFamily="34" charset="0"/>
        </a:defRPr>
      </a:lvl5pPr>
      <a:lvl6pPr marL="2994767" indent="-455038" algn="l" rtl="0" fontAlgn="base">
        <a:spcBef>
          <a:spcPts val="1800"/>
        </a:spcBef>
        <a:spcAft>
          <a:spcPct val="0"/>
        </a:spcAft>
        <a:buClr>
          <a:srgbClr val="AA062C"/>
        </a:buClr>
        <a:buSzPct val="100000"/>
        <a:buFont typeface="Arial" charset="0"/>
        <a:buChar char="-"/>
        <a:defRPr sz="4300">
          <a:solidFill>
            <a:srgbClr val="0C0F20"/>
          </a:solidFill>
          <a:latin typeface="+mn-lt"/>
          <a:ea typeface="+mn-ea"/>
          <a:cs typeface="+mn-cs"/>
          <a:sym typeface="Arial" charset="0"/>
        </a:defRPr>
      </a:lvl6pPr>
      <a:lvl7pPr marL="3449805" indent="-455038" algn="l" rtl="0" fontAlgn="base">
        <a:spcBef>
          <a:spcPts val="1800"/>
        </a:spcBef>
        <a:spcAft>
          <a:spcPct val="0"/>
        </a:spcAft>
        <a:buClr>
          <a:srgbClr val="AA062C"/>
        </a:buClr>
        <a:buSzPct val="100000"/>
        <a:buFont typeface="Arial" charset="0"/>
        <a:buChar char="-"/>
        <a:defRPr sz="4300">
          <a:solidFill>
            <a:srgbClr val="0C0F20"/>
          </a:solidFill>
          <a:latin typeface="+mn-lt"/>
          <a:ea typeface="+mn-ea"/>
          <a:cs typeface="+mn-cs"/>
          <a:sym typeface="Arial" charset="0"/>
        </a:defRPr>
      </a:lvl7pPr>
      <a:lvl8pPr marL="3904843" indent="-455038" algn="l" rtl="0" fontAlgn="base">
        <a:spcBef>
          <a:spcPts val="1800"/>
        </a:spcBef>
        <a:spcAft>
          <a:spcPct val="0"/>
        </a:spcAft>
        <a:buClr>
          <a:srgbClr val="AA062C"/>
        </a:buClr>
        <a:buSzPct val="100000"/>
        <a:buFont typeface="Arial" charset="0"/>
        <a:buChar char="-"/>
        <a:defRPr sz="4300">
          <a:solidFill>
            <a:srgbClr val="0C0F20"/>
          </a:solidFill>
          <a:latin typeface="+mn-lt"/>
          <a:ea typeface="+mn-ea"/>
          <a:cs typeface="+mn-cs"/>
          <a:sym typeface="Arial" charset="0"/>
        </a:defRPr>
      </a:lvl8pPr>
      <a:lvl9pPr marL="4359754" indent="-455038" algn="l" rtl="0" fontAlgn="base">
        <a:spcBef>
          <a:spcPts val="1800"/>
        </a:spcBef>
        <a:spcAft>
          <a:spcPct val="0"/>
        </a:spcAft>
        <a:buClr>
          <a:srgbClr val="AA062C"/>
        </a:buClr>
        <a:buSzPct val="100000"/>
        <a:buFont typeface="Arial" charset="0"/>
        <a:buChar char="-"/>
        <a:defRPr sz="4300">
          <a:solidFill>
            <a:srgbClr val="0C0F20"/>
          </a:solidFill>
          <a:latin typeface="+mn-lt"/>
          <a:ea typeface="+mn-ea"/>
          <a:cs typeface="+mn-cs"/>
          <a:sym typeface="Arial" charset="0"/>
        </a:defRPr>
      </a:lvl9pPr>
    </p:bodyStyle>
    <p:otherStyle>
      <a:defPPr>
        <a:defRPr lang="en-US"/>
      </a:defPPr>
      <a:lvl1pPr marL="0" algn="l" defTabSz="455038" rtl="0" eaLnBrk="1" latinLnBrk="0" hangingPunct="1">
        <a:defRPr sz="1900" kern="1200">
          <a:solidFill>
            <a:schemeClr val="tx1"/>
          </a:solidFill>
          <a:latin typeface="+mn-lt"/>
          <a:ea typeface="+mn-ea"/>
          <a:cs typeface="+mn-cs"/>
        </a:defRPr>
      </a:lvl1pPr>
      <a:lvl2pPr marL="455038" algn="l" defTabSz="455038" rtl="0" eaLnBrk="1" latinLnBrk="0" hangingPunct="1">
        <a:defRPr sz="1900" kern="1200">
          <a:solidFill>
            <a:schemeClr val="tx1"/>
          </a:solidFill>
          <a:latin typeface="+mn-lt"/>
          <a:ea typeface="+mn-ea"/>
          <a:cs typeface="+mn-cs"/>
        </a:defRPr>
      </a:lvl2pPr>
      <a:lvl3pPr marL="910035" algn="l" defTabSz="455038" rtl="0" eaLnBrk="1" latinLnBrk="0" hangingPunct="1">
        <a:defRPr sz="1900" kern="1200">
          <a:solidFill>
            <a:schemeClr val="tx1"/>
          </a:solidFill>
          <a:latin typeface="+mn-lt"/>
          <a:ea typeface="+mn-ea"/>
          <a:cs typeface="+mn-cs"/>
        </a:defRPr>
      </a:lvl3pPr>
      <a:lvl4pPr marL="1364615" algn="l" defTabSz="455038" rtl="0" eaLnBrk="1" latinLnBrk="0" hangingPunct="1">
        <a:defRPr sz="1900" kern="1200">
          <a:solidFill>
            <a:schemeClr val="tx1"/>
          </a:solidFill>
          <a:latin typeface="+mn-lt"/>
          <a:ea typeface="+mn-ea"/>
          <a:cs typeface="+mn-cs"/>
        </a:defRPr>
      </a:lvl4pPr>
      <a:lvl5pPr marL="1819612" algn="l" defTabSz="455038" rtl="0" eaLnBrk="1" latinLnBrk="0" hangingPunct="1">
        <a:defRPr sz="1900" kern="1200">
          <a:solidFill>
            <a:schemeClr val="tx1"/>
          </a:solidFill>
          <a:latin typeface="+mn-lt"/>
          <a:ea typeface="+mn-ea"/>
          <a:cs typeface="+mn-cs"/>
        </a:defRPr>
      </a:lvl5pPr>
      <a:lvl6pPr marL="2274650" algn="l" defTabSz="455038" rtl="0" eaLnBrk="1" latinLnBrk="0" hangingPunct="1">
        <a:defRPr sz="1900" kern="1200">
          <a:solidFill>
            <a:schemeClr val="tx1"/>
          </a:solidFill>
          <a:latin typeface="+mn-lt"/>
          <a:ea typeface="+mn-ea"/>
          <a:cs typeface="+mn-cs"/>
        </a:defRPr>
      </a:lvl6pPr>
      <a:lvl7pPr marL="2729659" algn="l" defTabSz="455038" rtl="0" eaLnBrk="1" latinLnBrk="0" hangingPunct="1">
        <a:defRPr sz="1900" kern="1200">
          <a:solidFill>
            <a:schemeClr val="tx1"/>
          </a:solidFill>
          <a:latin typeface="+mn-lt"/>
          <a:ea typeface="+mn-ea"/>
          <a:cs typeface="+mn-cs"/>
        </a:defRPr>
      </a:lvl7pPr>
      <a:lvl8pPr marL="3184589" algn="l" defTabSz="455038" rtl="0" eaLnBrk="1" latinLnBrk="0" hangingPunct="1">
        <a:defRPr sz="1900" kern="1200">
          <a:solidFill>
            <a:schemeClr val="tx1"/>
          </a:solidFill>
          <a:latin typeface="+mn-lt"/>
          <a:ea typeface="+mn-ea"/>
          <a:cs typeface="+mn-cs"/>
        </a:defRPr>
      </a:lvl8pPr>
      <a:lvl9pPr marL="3639246" algn="l" defTabSz="455038" rtl="0" eaLnBrk="1" latinLnBrk="0" hangingPunct="1">
        <a:defRPr sz="19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19200" y="549276"/>
            <a:ext cx="21945600" cy="2286000"/>
          </a:xfrm>
          <a:prstGeom prst="rect">
            <a:avLst/>
          </a:prstGeom>
        </p:spPr>
        <p:txBody>
          <a:bodyPr vert="horz" lIns="217633" tIns="108817" rIns="217633" bIns="108817"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1219200" y="3200413"/>
            <a:ext cx="21945600" cy="9051926"/>
          </a:xfrm>
          <a:prstGeom prst="rect">
            <a:avLst/>
          </a:prstGeom>
        </p:spPr>
        <p:txBody>
          <a:bodyPr vert="horz" lIns="217633" tIns="108817" rIns="217633" bIns="108817"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1219200" y="12712733"/>
            <a:ext cx="5689600" cy="730250"/>
          </a:xfrm>
          <a:prstGeom prst="rect">
            <a:avLst/>
          </a:prstGeom>
        </p:spPr>
        <p:txBody>
          <a:bodyPr vert="horz" lIns="217633" tIns="108817" rIns="217633" bIns="108817" rtlCol="0" anchor="ctr"/>
          <a:lstStyle>
            <a:lvl1pPr algn="l">
              <a:defRPr sz="2900">
                <a:solidFill>
                  <a:schemeClr val="tx1">
                    <a:tint val="75000"/>
                  </a:schemeClr>
                </a:solidFill>
              </a:defRPr>
            </a:lvl1pPr>
          </a:lstStyle>
          <a:p>
            <a:pPr defTabSz="1088167" fontAlgn="auto">
              <a:spcBef>
                <a:spcPts val="0"/>
              </a:spcBef>
              <a:spcAft>
                <a:spcPts val="0"/>
              </a:spcAft>
            </a:pPr>
            <a:fld id="{314CBF49-E864-7E4D-AB80-3ECC569AC03C}" type="datetime9">
              <a:rPr lang="en-US" smtClean="0">
                <a:solidFill>
                  <a:prstClr val="black">
                    <a:tint val="75000"/>
                  </a:prstClr>
                </a:solidFill>
                <a:latin typeface="Calibri"/>
                <a:ea typeface="+mn-ea"/>
              </a:rPr>
              <a:pPr defTabSz="1088167" fontAlgn="auto">
                <a:spcBef>
                  <a:spcPts val="0"/>
                </a:spcBef>
                <a:spcAft>
                  <a:spcPts val="0"/>
                </a:spcAft>
              </a:pPr>
              <a:t>7/19/2012 1:20:54 PM</a:t>
            </a:fld>
            <a:endParaRPr lang="en-US">
              <a:solidFill>
                <a:prstClr val="black">
                  <a:tint val="75000"/>
                </a:prstClr>
              </a:solidFill>
              <a:latin typeface="Calibri"/>
              <a:ea typeface="+mn-ea"/>
            </a:endParaRPr>
          </a:p>
        </p:txBody>
      </p:sp>
      <p:sp>
        <p:nvSpPr>
          <p:cNvPr id="5" name="Footer Placeholder 4"/>
          <p:cNvSpPr>
            <a:spLocks noGrp="1"/>
          </p:cNvSpPr>
          <p:nvPr>
            <p:ph type="ftr" sz="quarter" idx="3"/>
          </p:nvPr>
        </p:nvSpPr>
        <p:spPr>
          <a:xfrm>
            <a:off x="8331200" y="12712733"/>
            <a:ext cx="7721600" cy="730250"/>
          </a:xfrm>
          <a:prstGeom prst="rect">
            <a:avLst/>
          </a:prstGeom>
        </p:spPr>
        <p:txBody>
          <a:bodyPr vert="horz" lIns="217633" tIns="108817" rIns="217633" bIns="108817" rtlCol="0" anchor="ctr"/>
          <a:lstStyle>
            <a:lvl1pPr algn="ctr">
              <a:defRPr sz="2900">
                <a:solidFill>
                  <a:schemeClr val="tx1">
                    <a:tint val="75000"/>
                  </a:schemeClr>
                </a:solidFill>
              </a:defRPr>
            </a:lvl1pPr>
          </a:lstStyle>
          <a:p>
            <a:pPr defTabSz="1088167" fontAlgn="auto">
              <a:spcBef>
                <a:spcPts val="0"/>
              </a:spcBef>
              <a:spcAft>
                <a:spcPts val="0"/>
              </a:spcAft>
            </a:pPr>
            <a:endParaRPr lang="en-US">
              <a:solidFill>
                <a:prstClr val="black">
                  <a:tint val="75000"/>
                </a:prstClr>
              </a:solidFill>
              <a:latin typeface="Calibri"/>
              <a:ea typeface="+mn-ea"/>
            </a:endParaRPr>
          </a:p>
        </p:txBody>
      </p:sp>
      <p:sp>
        <p:nvSpPr>
          <p:cNvPr id="6" name="Slide Number Placeholder 5"/>
          <p:cNvSpPr>
            <a:spLocks noGrp="1"/>
          </p:cNvSpPr>
          <p:nvPr>
            <p:ph type="sldNum" sz="quarter" idx="4"/>
          </p:nvPr>
        </p:nvSpPr>
        <p:spPr>
          <a:xfrm>
            <a:off x="17475200" y="12712733"/>
            <a:ext cx="5689600" cy="730250"/>
          </a:xfrm>
          <a:prstGeom prst="rect">
            <a:avLst/>
          </a:prstGeom>
        </p:spPr>
        <p:txBody>
          <a:bodyPr vert="horz" lIns="217633" tIns="108817" rIns="217633" bIns="108817" rtlCol="0" anchor="ctr"/>
          <a:lstStyle>
            <a:lvl1pPr algn="r">
              <a:defRPr sz="2900">
                <a:solidFill>
                  <a:schemeClr val="tx1">
                    <a:tint val="75000"/>
                  </a:schemeClr>
                </a:solidFill>
              </a:defRPr>
            </a:lvl1pPr>
          </a:lstStyle>
          <a:p>
            <a:pPr defTabSz="1088167" fontAlgn="auto">
              <a:spcBef>
                <a:spcPts val="0"/>
              </a:spcBef>
              <a:spcAft>
                <a:spcPts val="0"/>
              </a:spcAft>
            </a:pPr>
            <a:fld id="{278AF18F-159C-E74D-9BD2-1F2BC71E989A}" type="slidenum">
              <a:rPr lang="en-US" smtClean="0">
                <a:solidFill>
                  <a:prstClr val="black">
                    <a:tint val="75000"/>
                  </a:prstClr>
                </a:solidFill>
                <a:latin typeface="Calibri"/>
                <a:ea typeface="+mn-ea"/>
              </a:rPr>
              <a:pPr defTabSz="1088167" fontAlgn="auto">
                <a:spcBef>
                  <a:spcPts val="0"/>
                </a:spcBef>
                <a:spcAft>
                  <a:spcPts val="0"/>
                </a:spcAft>
              </a:pPr>
              <a:t>‹#›</a:t>
            </a:fld>
            <a:endParaRPr lang="en-US">
              <a:solidFill>
                <a:prstClr val="black">
                  <a:tint val="75000"/>
                </a:prstClr>
              </a:solidFill>
              <a:latin typeface="Calibri"/>
              <a:ea typeface="+mn-ea"/>
            </a:endParaRPr>
          </a:p>
        </p:txBody>
      </p:sp>
    </p:spTree>
    <p:extLst>
      <p:ext uri="{BB962C8B-B14F-4D97-AF65-F5344CB8AC3E}">
        <p14:creationId xmlns:p14="http://schemas.microsoft.com/office/powerpoint/2010/main" val="3448011645"/>
      </p:ext>
    </p:extLst>
  </p:cSld>
  <p:clrMap bg1="lt1" tx1="dk1" bg2="lt2" tx2="dk2" accent1="accent1" accent2="accent2" accent3="accent3" accent4="accent4" accent5="accent5" accent6="accent6" hlink="hlink" folHlink="folHlink"/>
  <p:sldLayoutIdLst>
    <p:sldLayoutId id="2147483719" r:id="rId1"/>
  </p:sldLayoutIdLst>
  <p:hf hdr="0"/>
  <p:txStyles>
    <p:titleStyle>
      <a:lvl1pPr algn="ctr" defTabSz="1088167" rtl="0" eaLnBrk="1" latinLnBrk="0" hangingPunct="1">
        <a:spcBef>
          <a:spcPct val="0"/>
        </a:spcBef>
        <a:buNone/>
        <a:defRPr sz="10500" kern="1200">
          <a:solidFill>
            <a:schemeClr val="tx1"/>
          </a:solidFill>
          <a:latin typeface="+mj-lt"/>
          <a:ea typeface="+mj-ea"/>
          <a:cs typeface="+mj-cs"/>
        </a:defRPr>
      </a:lvl1pPr>
    </p:titleStyle>
    <p:bodyStyle>
      <a:lvl1pPr marL="816113" indent="-816113" algn="l" defTabSz="1088167" rtl="0" eaLnBrk="1" latinLnBrk="0" hangingPunct="1">
        <a:spcBef>
          <a:spcPct val="20000"/>
        </a:spcBef>
        <a:buFont typeface="Arial"/>
        <a:buChar char="•"/>
        <a:defRPr sz="7600" kern="1200">
          <a:solidFill>
            <a:schemeClr val="tx1"/>
          </a:solidFill>
          <a:latin typeface="+mn-lt"/>
          <a:ea typeface="+mn-ea"/>
          <a:cs typeface="+mn-cs"/>
        </a:defRPr>
      </a:lvl1pPr>
      <a:lvl2pPr marL="1768273" indent="-680114" algn="l" defTabSz="1088167" rtl="0" eaLnBrk="1" latinLnBrk="0" hangingPunct="1">
        <a:spcBef>
          <a:spcPct val="20000"/>
        </a:spcBef>
        <a:buFont typeface="Arial"/>
        <a:buChar char="–"/>
        <a:defRPr sz="6700" kern="1200">
          <a:solidFill>
            <a:schemeClr val="tx1"/>
          </a:solidFill>
          <a:latin typeface="+mn-lt"/>
          <a:ea typeface="+mn-ea"/>
          <a:cs typeface="+mn-cs"/>
        </a:defRPr>
      </a:lvl2pPr>
      <a:lvl3pPr marL="2720416" indent="-544083" algn="l" defTabSz="1088167" rtl="0" eaLnBrk="1" latinLnBrk="0" hangingPunct="1">
        <a:spcBef>
          <a:spcPct val="20000"/>
        </a:spcBef>
        <a:buFont typeface="Arial"/>
        <a:buChar char="•"/>
        <a:defRPr sz="5700" kern="1200">
          <a:solidFill>
            <a:schemeClr val="tx1"/>
          </a:solidFill>
          <a:latin typeface="+mn-lt"/>
          <a:ea typeface="+mn-ea"/>
          <a:cs typeface="+mn-cs"/>
        </a:defRPr>
      </a:lvl3pPr>
      <a:lvl4pPr marL="3808583" indent="-544083" algn="l" defTabSz="1088167" rtl="0" eaLnBrk="1" latinLnBrk="0" hangingPunct="1">
        <a:spcBef>
          <a:spcPct val="20000"/>
        </a:spcBef>
        <a:buFont typeface="Arial"/>
        <a:buChar char="–"/>
        <a:defRPr sz="4800" kern="1200">
          <a:solidFill>
            <a:schemeClr val="tx1"/>
          </a:solidFill>
          <a:latin typeface="+mn-lt"/>
          <a:ea typeface="+mn-ea"/>
          <a:cs typeface="+mn-cs"/>
        </a:defRPr>
      </a:lvl4pPr>
      <a:lvl5pPr marL="4896749" indent="-544083" algn="l" defTabSz="1088167" rtl="0" eaLnBrk="1" latinLnBrk="0" hangingPunct="1">
        <a:spcBef>
          <a:spcPct val="20000"/>
        </a:spcBef>
        <a:buFont typeface="Arial"/>
        <a:buChar char="»"/>
        <a:defRPr sz="4800" kern="1200">
          <a:solidFill>
            <a:schemeClr val="tx1"/>
          </a:solidFill>
          <a:latin typeface="+mn-lt"/>
          <a:ea typeface="+mn-ea"/>
          <a:cs typeface="+mn-cs"/>
        </a:defRPr>
      </a:lvl5pPr>
      <a:lvl6pPr marL="5984914" indent="-544083" algn="l" defTabSz="1088167" rtl="0" eaLnBrk="1" latinLnBrk="0" hangingPunct="1">
        <a:spcBef>
          <a:spcPct val="20000"/>
        </a:spcBef>
        <a:buFont typeface="Arial"/>
        <a:buChar char="•"/>
        <a:defRPr sz="4800" kern="1200">
          <a:solidFill>
            <a:schemeClr val="tx1"/>
          </a:solidFill>
          <a:latin typeface="+mn-lt"/>
          <a:ea typeface="+mn-ea"/>
          <a:cs typeface="+mn-cs"/>
        </a:defRPr>
      </a:lvl6pPr>
      <a:lvl7pPr marL="7073075" indent="-544083" algn="l" defTabSz="1088167" rtl="0" eaLnBrk="1" latinLnBrk="0" hangingPunct="1">
        <a:spcBef>
          <a:spcPct val="20000"/>
        </a:spcBef>
        <a:buFont typeface="Arial"/>
        <a:buChar char="•"/>
        <a:defRPr sz="4800" kern="1200">
          <a:solidFill>
            <a:schemeClr val="tx1"/>
          </a:solidFill>
          <a:latin typeface="+mn-lt"/>
          <a:ea typeface="+mn-ea"/>
          <a:cs typeface="+mn-cs"/>
        </a:defRPr>
      </a:lvl7pPr>
      <a:lvl8pPr marL="8161230" indent="-544083" algn="l" defTabSz="1088167" rtl="0" eaLnBrk="1" latinLnBrk="0" hangingPunct="1">
        <a:spcBef>
          <a:spcPct val="20000"/>
        </a:spcBef>
        <a:buFont typeface="Arial"/>
        <a:buChar char="•"/>
        <a:defRPr sz="4800" kern="1200">
          <a:solidFill>
            <a:schemeClr val="tx1"/>
          </a:solidFill>
          <a:latin typeface="+mn-lt"/>
          <a:ea typeface="+mn-ea"/>
          <a:cs typeface="+mn-cs"/>
        </a:defRPr>
      </a:lvl8pPr>
      <a:lvl9pPr marL="9249394" indent="-544083" algn="l" defTabSz="1088167" rtl="0" eaLnBrk="1" latinLnBrk="0" hangingPunct="1">
        <a:spcBef>
          <a:spcPct val="20000"/>
        </a:spcBef>
        <a:buFont typeface="Arial"/>
        <a:buChar char="•"/>
        <a:defRPr sz="4800" kern="1200">
          <a:solidFill>
            <a:schemeClr val="tx1"/>
          </a:solidFill>
          <a:latin typeface="+mn-lt"/>
          <a:ea typeface="+mn-ea"/>
          <a:cs typeface="+mn-cs"/>
        </a:defRPr>
      </a:lvl9pPr>
    </p:bodyStyle>
    <p:otherStyle>
      <a:defPPr>
        <a:defRPr lang="en-US"/>
      </a:defPPr>
      <a:lvl1pPr marL="0" algn="l" defTabSz="1088167" rtl="0" eaLnBrk="1" latinLnBrk="0" hangingPunct="1">
        <a:defRPr sz="4300" kern="1200">
          <a:solidFill>
            <a:schemeClr val="tx1"/>
          </a:solidFill>
          <a:latin typeface="+mn-lt"/>
          <a:ea typeface="+mn-ea"/>
          <a:cs typeface="+mn-cs"/>
        </a:defRPr>
      </a:lvl1pPr>
      <a:lvl2pPr marL="1088167" algn="l" defTabSz="1088167" rtl="0" eaLnBrk="1" latinLnBrk="0" hangingPunct="1">
        <a:defRPr sz="4300" kern="1200">
          <a:solidFill>
            <a:schemeClr val="tx1"/>
          </a:solidFill>
          <a:latin typeface="+mn-lt"/>
          <a:ea typeface="+mn-ea"/>
          <a:cs typeface="+mn-cs"/>
        </a:defRPr>
      </a:lvl2pPr>
      <a:lvl3pPr marL="2176333" algn="l" defTabSz="1088167" rtl="0" eaLnBrk="1" latinLnBrk="0" hangingPunct="1">
        <a:defRPr sz="4300" kern="1200">
          <a:solidFill>
            <a:schemeClr val="tx1"/>
          </a:solidFill>
          <a:latin typeface="+mn-lt"/>
          <a:ea typeface="+mn-ea"/>
          <a:cs typeface="+mn-cs"/>
        </a:defRPr>
      </a:lvl3pPr>
      <a:lvl4pPr marL="3264500" algn="l" defTabSz="1088167" rtl="0" eaLnBrk="1" latinLnBrk="0" hangingPunct="1">
        <a:defRPr sz="4300" kern="1200">
          <a:solidFill>
            <a:schemeClr val="tx1"/>
          </a:solidFill>
          <a:latin typeface="+mn-lt"/>
          <a:ea typeface="+mn-ea"/>
          <a:cs typeface="+mn-cs"/>
        </a:defRPr>
      </a:lvl4pPr>
      <a:lvl5pPr marL="4352666" algn="l" defTabSz="1088167" rtl="0" eaLnBrk="1" latinLnBrk="0" hangingPunct="1">
        <a:defRPr sz="4300" kern="1200">
          <a:solidFill>
            <a:schemeClr val="tx1"/>
          </a:solidFill>
          <a:latin typeface="+mn-lt"/>
          <a:ea typeface="+mn-ea"/>
          <a:cs typeface="+mn-cs"/>
        </a:defRPr>
      </a:lvl5pPr>
      <a:lvl6pPr marL="5440833" algn="l" defTabSz="1088167" rtl="0" eaLnBrk="1" latinLnBrk="0" hangingPunct="1">
        <a:defRPr sz="4300" kern="1200">
          <a:solidFill>
            <a:schemeClr val="tx1"/>
          </a:solidFill>
          <a:latin typeface="+mn-lt"/>
          <a:ea typeface="+mn-ea"/>
          <a:cs typeface="+mn-cs"/>
        </a:defRPr>
      </a:lvl6pPr>
      <a:lvl7pPr marL="6528997" algn="l" defTabSz="1088167" rtl="0" eaLnBrk="1" latinLnBrk="0" hangingPunct="1">
        <a:defRPr sz="4300" kern="1200">
          <a:solidFill>
            <a:schemeClr val="tx1"/>
          </a:solidFill>
          <a:latin typeface="+mn-lt"/>
          <a:ea typeface="+mn-ea"/>
          <a:cs typeface="+mn-cs"/>
        </a:defRPr>
      </a:lvl7pPr>
      <a:lvl8pPr marL="7617159" algn="l" defTabSz="1088167" rtl="0" eaLnBrk="1" latinLnBrk="0" hangingPunct="1">
        <a:defRPr sz="4300" kern="1200">
          <a:solidFill>
            <a:schemeClr val="tx1"/>
          </a:solidFill>
          <a:latin typeface="+mn-lt"/>
          <a:ea typeface="+mn-ea"/>
          <a:cs typeface="+mn-cs"/>
        </a:defRPr>
      </a:lvl8pPr>
      <a:lvl9pPr marL="8705316" algn="l" defTabSz="1088167" rtl="0" eaLnBrk="1" latinLnBrk="0" hangingPunct="1">
        <a:defRPr sz="43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19200" y="549276"/>
            <a:ext cx="21945600" cy="2286000"/>
          </a:xfrm>
          <a:prstGeom prst="rect">
            <a:avLst/>
          </a:prstGeom>
        </p:spPr>
        <p:txBody>
          <a:bodyPr vert="horz" lIns="90900" tIns="45718" rIns="90900" bIns="45718"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1219200" y="3200413"/>
            <a:ext cx="21945600" cy="9051926"/>
          </a:xfrm>
          <a:prstGeom prst="rect">
            <a:avLst/>
          </a:prstGeom>
        </p:spPr>
        <p:txBody>
          <a:bodyPr vert="horz" lIns="90900" tIns="45718" rIns="90900" bIns="45718"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1219200" y="12713153"/>
            <a:ext cx="5689600" cy="730250"/>
          </a:xfrm>
          <a:prstGeom prst="rect">
            <a:avLst/>
          </a:prstGeom>
        </p:spPr>
        <p:txBody>
          <a:bodyPr vert="horz" lIns="90900" tIns="45718" rIns="90900" bIns="45718" rtlCol="0" anchor="ctr"/>
          <a:lstStyle>
            <a:lvl1pPr algn="l">
              <a:defRPr sz="1200">
                <a:solidFill>
                  <a:schemeClr val="tx1">
                    <a:tint val="75000"/>
                  </a:schemeClr>
                </a:solidFill>
              </a:defRPr>
            </a:lvl1pPr>
          </a:lstStyle>
          <a:p>
            <a:fld id="{E5F4BA22-DFC7-4200-8DC8-3BD79A272AAE}" type="datetimeFigureOut">
              <a:rPr lang="en-US" smtClean="0"/>
              <a:t>7/19/2012</a:t>
            </a:fld>
            <a:endParaRPr lang="en-US"/>
          </a:p>
        </p:txBody>
      </p:sp>
      <p:sp>
        <p:nvSpPr>
          <p:cNvPr id="5" name="Footer Placeholder 4"/>
          <p:cNvSpPr>
            <a:spLocks noGrp="1"/>
          </p:cNvSpPr>
          <p:nvPr>
            <p:ph type="ftr" sz="quarter" idx="3"/>
          </p:nvPr>
        </p:nvSpPr>
        <p:spPr>
          <a:xfrm>
            <a:off x="8331200" y="12713153"/>
            <a:ext cx="7721600" cy="730250"/>
          </a:xfrm>
          <a:prstGeom prst="rect">
            <a:avLst/>
          </a:prstGeom>
        </p:spPr>
        <p:txBody>
          <a:bodyPr vert="horz" lIns="90900" tIns="45718" rIns="90900" bIns="45718"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7475200" y="12713153"/>
            <a:ext cx="5689600" cy="730250"/>
          </a:xfrm>
          <a:prstGeom prst="rect">
            <a:avLst/>
          </a:prstGeom>
        </p:spPr>
        <p:txBody>
          <a:bodyPr vert="horz" lIns="90900" tIns="45718" rIns="90900" bIns="45718" rtlCol="0" anchor="ctr"/>
          <a:lstStyle>
            <a:lvl1pPr algn="r">
              <a:defRPr sz="1200">
                <a:solidFill>
                  <a:schemeClr val="tx1">
                    <a:tint val="75000"/>
                  </a:schemeClr>
                </a:solidFill>
              </a:defRPr>
            </a:lvl1pPr>
          </a:lstStyle>
          <a:p>
            <a:fld id="{070E4EB1-1AB5-4322-9A81-DE0B2F8A81E3}" type="slidenum">
              <a:rPr lang="en-US" smtClean="0"/>
              <a:t>‹#›</a:t>
            </a:fld>
            <a:endParaRPr lang="en-US"/>
          </a:p>
        </p:txBody>
      </p:sp>
    </p:spTree>
    <p:extLst>
      <p:ext uri="{BB962C8B-B14F-4D97-AF65-F5344CB8AC3E}">
        <p14:creationId xmlns:p14="http://schemas.microsoft.com/office/powerpoint/2010/main" val="1673863431"/>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iming>
    <p:tnLst>
      <p:par>
        <p:cTn id="1" dur="indefinite" restart="never" nodeType="tmRoot"/>
      </p:par>
    </p:tnLst>
  </p:timing>
  <p:txStyles>
    <p:titleStyle>
      <a:lvl1pPr algn="ctr" defTabSz="910035" rtl="0" eaLnBrk="1" latinLnBrk="0" hangingPunct="1">
        <a:spcBef>
          <a:spcPct val="0"/>
        </a:spcBef>
        <a:buNone/>
        <a:defRPr sz="4300" kern="1200">
          <a:solidFill>
            <a:schemeClr val="tx1"/>
          </a:solidFill>
          <a:latin typeface="+mj-lt"/>
          <a:ea typeface="+mj-ea"/>
          <a:cs typeface="+mj-cs"/>
        </a:defRPr>
      </a:lvl1pPr>
    </p:titleStyle>
    <p:bodyStyle>
      <a:lvl1pPr marL="341278" indent="-341278" algn="l" defTabSz="910035" rtl="0" eaLnBrk="1" latinLnBrk="0" hangingPunct="1">
        <a:spcBef>
          <a:spcPct val="20000"/>
        </a:spcBef>
        <a:buFont typeface="Arial" pitchFamily="34" charset="0"/>
        <a:buChar char="•"/>
        <a:defRPr sz="3100" kern="1200">
          <a:solidFill>
            <a:schemeClr val="tx1"/>
          </a:solidFill>
          <a:latin typeface="+mn-lt"/>
          <a:ea typeface="+mn-ea"/>
          <a:cs typeface="+mn-cs"/>
        </a:defRPr>
      </a:lvl1pPr>
      <a:lvl2pPr marL="739167" indent="-284332" algn="l" defTabSz="910035" rtl="0" eaLnBrk="1" latinLnBrk="0" hangingPunct="1">
        <a:spcBef>
          <a:spcPct val="20000"/>
        </a:spcBef>
        <a:buFont typeface="Arial" pitchFamily="34" charset="0"/>
        <a:buChar char="–"/>
        <a:defRPr sz="2900" kern="1200">
          <a:solidFill>
            <a:schemeClr val="tx1"/>
          </a:solidFill>
          <a:latin typeface="+mn-lt"/>
          <a:ea typeface="+mn-ea"/>
          <a:cs typeface="+mn-cs"/>
        </a:defRPr>
      </a:lvl2pPr>
      <a:lvl3pPr marL="1137325" indent="-227519" algn="l" defTabSz="910035"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2094" indent="-227519" algn="l" defTabSz="910035" rtl="0" eaLnBrk="1" latinLnBrk="0" hangingPunct="1">
        <a:spcBef>
          <a:spcPct val="20000"/>
        </a:spcBef>
        <a:buFont typeface="Arial" pitchFamily="34" charset="0"/>
        <a:buChar char="–"/>
        <a:defRPr sz="1900" kern="1200">
          <a:solidFill>
            <a:schemeClr val="tx1"/>
          </a:solidFill>
          <a:latin typeface="+mn-lt"/>
          <a:ea typeface="+mn-ea"/>
          <a:cs typeface="+mn-cs"/>
        </a:defRPr>
      </a:lvl4pPr>
      <a:lvl5pPr marL="2047131" indent="-227519" algn="l" defTabSz="910035" rtl="0" eaLnBrk="1" latinLnBrk="0" hangingPunct="1">
        <a:spcBef>
          <a:spcPct val="20000"/>
        </a:spcBef>
        <a:buFont typeface="Arial" pitchFamily="34" charset="0"/>
        <a:buChar char="»"/>
        <a:defRPr sz="1900" kern="1200">
          <a:solidFill>
            <a:schemeClr val="tx1"/>
          </a:solidFill>
          <a:latin typeface="+mn-lt"/>
          <a:ea typeface="+mn-ea"/>
          <a:cs typeface="+mn-cs"/>
        </a:defRPr>
      </a:lvl5pPr>
      <a:lvl6pPr marL="2502169" indent="-227519" algn="l" defTabSz="910035"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2957040" indent="-227519" algn="l" defTabSz="910035"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11975" indent="-227519" algn="l" defTabSz="910035"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866744" indent="-227519" algn="l" defTabSz="910035" rtl="0" eaLnBrk="1" latinLnBrk="0" hangingPunct="1">
        <a:spcBef>
          <a:spcPct val="20000"/>
        </a:spcBef>
        <a:buFont typeface="Arial" pitchFamily="34" charset="0"/>
        <a:buChar char="•"/>
        <a:defRPr sz="1900" kern="1200">
          <a:solidFill>
            <a:schemeClr val="tx1"/>
          </a:solidFill>
          <a:latin typeface="+mn-lt"/>
          <a:ea typeface="+mn-ea"/>
          <a:cs typeface="+mn-cs"/>
        </a:defRPr>
      </a:lvl9pPr>
    </p:bodyStyle>
    <p:otherStyle>
      <a:defPPr>
        <a:defRPr lang="en-US"/>
      </a:defPPr>
      <a:lvl1pPr marL="0" algn="l" defTabSz="910035" rtl="0" eaLnBrk="1" latinLnBrk="0" hangingPunct="1">
        <a:defRPr sz="1900" kern="1200">
          <a:solidFill>
            <a:schemeClr val="tx1"/>
          </a:solidFill>
          <a:latin typeface="+mn-lt"/>
          <a:ea typeface="+mn-ea"/>
          <a:cs typeface="+mn-cs"/>
        </a:defRPr>
      </a:lvl1pPr>
      <a:lvl2pPr marL="455038" algn="l" defTabSz="910035" rtl="0" eaLnBrk="1" latinLnBrk="0" hangingPunct="1">
        <a:defRPr sz="1900" kern="1200">
          <a:solidFill>
            <a:schemeClr val="tx1"/>
          </a:solidFill>
          <a:latin typeface="+mn-lt"/>
          <a:ea typeface="+mn-ea"/>
          <a:cs typeface="+mn-cs"/>
        </a:defRPr>
      </a:lvl2pPr>
      <a:lvl3pPr marL="910035" algn="l" defTabSz="910035" rtl="0" eaLnBrk="1" latinLnBrk="0" hangingPunct="1">
        <a:defRPr sz="1900" kern="1200">
          <a:solidFill>
            <a:schemeClr val="tx1"/>
          </a:solidFill>
          <a:latin typeface="+mn-lt"/>
          <a:ea typeface="+mn-ea"/>
          <a:cs typeface="+mn-cs"/>
        </a:defRPr>
      </a:lvl3pPr>
      <a:lvl4pPr marL="1364615" algn="l" defTabSz="910035" rtl="0" eaLnBrk="1" latinLnBrk="0" hangingPunct="1">
        <a:defRPr sz="1900" kern="1200">
          <a:solidFill>
            <a:schemeClr val="tx1"/>
          </a:solidFill>
          <a:latin typeface="+mn-lt"/>
          <a:ea typeface="+mn-ea"/>
          <a:cs typeface="+mn-cs"/>
        </a:defRPr>
      </a:lvl4pPr>
      <a:lvl5pPr marL="1819612" algn="l" defTabSz="910035" rtl="0" eaLnBrk="1" latinLnBrk="0" hangingPunct="1">
        <a:defRPr sz="1900" kern="1200">
          <a:solidFill>
            <a:schemeClr val="tx1"/>
          </a:solidFill>
          <a:latin typeface="+mn-lt"/>
          <a:ea typeface="+mn-ea"/>
          <a:cs typeface="+mn-cs"/>
        </a:defRPr>
      </a:lvl5pPr>
      <a:lvl6pPr marL="2274650" algn="l" defTabSz="910035" rtl="0" eaLnBrk="1" latinLnBrk="0" hangingPunct="1">
        <a:defRPr sz="1900" kern="1200">
          <a:solidFill>
            <a:schemeClr val="tx1"/>
          </a:solidFill>
          <a:latin typeface="+mn-lt"/>
          <a:ea typeface="+mn-ea"/>
          <a:cs typeface="+mn-cs"/>
        </a:defRPr>
      </a:lvl6pPr>
      <a:lvl7pPr marL="2729659" algn="l" defTabSz="910035" rtl="0" eaLnBrk="1" latinLnBrk="0" hangingPunct="1">
        <a:defRPr sz="1900" kern="1200">
          <a:solidFill>
            <a:schemeClr val="tx1"/>
          </a:solidFill>
          <a:latin typeface="+mn-lt"/>
          <a:ea typeface="+mn-ea"/>
          <a:cs typeface="+mn-cs"/>
        </a:defRPr>
      </a:lvl7pPr>
      <a:lvl8pPr marL="3184589" algn="l" defTabSz="910035" rtl="0" eaLnBrk="1" latinLnBrk="0" hangingPunct="1">
        <a:defRPr sz="1900" kern="1200">
          <a:solidFill>
            <a:schemeClr val="tx1"/>
          </a:solidFill>
          <a:latin typeface="+mn-lt"/>
          <a:ea typeface="+mn-ea"/>
          <a:cs typeface="+mn-cs"/>
        </a:defRPr>
      </a:lvl8pPr>
      <a:lvl9pPr marL="3639246" algn="l" defTabSz="910035" rtl="0" eaLnBrk="1" latinLnBrk="0" hangingPunct="1">
        <a:defRPr sz="19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19200" y="549276"/>
            <a:ext cx="21945600" cy="2286000"/>
          </a:xfrm>
          <a:prstGeom prst="rect">
            <a:avLst/>
          </a:prstGeom>
        </p:spPr>
        <p:txBody>
          <a:bodyPr vert="horz" lIns="217062" tIns="108531" rIns="217062" bIns="108531"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1219200" y="3200413"/>
            <a:ext cx="21945600" cy="9051926"/>
          </a:xfrm>
          <a:prstGeom prst="rect">
            <a:avLst/>
          </a:prstGeom>
        </p:spPr>
        <p:txBody>
          <a:bodyPr vert="horz" lIns="217062" tIns="108531" rIns="217062" bIns="108531"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1219200" y="12712973"/>
            <a:ext cx="5689600" cy="730250"/>
          </a:xfrm>
          <a:prstGeom prst="rect">
            <a:avLst/>
          </a:prstGeom>
        </p:spPr>
        <p:txBody>
          <a:bodyPr vert="horz" lIns="217062" tIns="108531" rIns="217062" bIns="108531" rtlCol="0" anchor="ctr"/>
          <a:lstStyle>
            <a:lvl1pPr algn="l">
              <a:defRPr sz="2900">
                <a:solidFill>
                  <a:schemeClr val="tx1">
                    <a:tint val="75000"/>
                  </a:schemeClr>
                </a:solidFill>
              </a:defRPr>
            </a:lvl1pPr>
          </a:lstStyle>
          <a:p>
            <a:pPr defTabSz="1085309" fontAlgn="auto">
              <a:spcBef>
                <a:spcPts val="0"/>
              </a:spcBef>
              <a:spcAft>
                <a:spcPts val="0"/>
              </a:spcAft>
            </a:pPr>
            <a:fld id="{314CBF49-E864-7E4D-AB80-3ECC569AC03C}" type="datetime9">
              <a:rPr lang="en-US" smtClean="0">
                <a:solidFill>
                  <a:prstClr val="black">
                    <a:tint val="75000"/>
                  </a:prstClr>
                </a:solidFill>
                <a:latin typeface="Calibri"/>
                <a:ea typeface="+mn-ea"/>
              </a:rPr>
              <a:pPr defTabSz="1085309" fontAlgn="auto">
                <a:spcBef>
                  <a:spcPts val="0"/>
                </a:spcBef>
                <a:spcAft>
                  <a:spcPts val="0"/>
                </a:spcAft>
              </a:pPr>
              <a:t>7/19/2012 1:20:54 PM</a:t>
            </a:fld>
            <a:endParaRPr lang="en-US">
              <a:solidFill>
                <a:prstClr val="black">
                  <a:tint val="75000"/>
                </a:prstClr>
              </a:solidFill>
              <a:latin typeface="Calibri"/>
              <a:ea typeface="+mn-ea"/>
            </a:endParaRPr>
          </a:p>
        </p:txBody>
      </p:sp>
      <p:sp>
        <p:nvSpPr>
          <p:cNvPr id="5" name="Footer Placeholder 4"/>
          <p:cNvSpPr>
            <a:spLocks noGrp="1"/>
          </p:cNvSpPr>
          <p:nvPr>
            <p:ph type="ftr" sz="quarter" idx="3"/>
          </p:nvPr>
        </p:nvSpPr>
        <p:spPr>
          <a:xfrm>
            <a:off x="8331200" y="12712973"/>
            <a:ext cx="7721600" cy="730250"/>
          </a:xfrm>
          <a:prstGeom prst="rect">
            <a:avLst/>
          </a:prstGeom>
        </p:spPr>
        <p:txBody>
          <a:bodyPr vert="horz" lIns="217062" tIns="108531" rIns="217062" bIns="108531" rtlCol="0" anchor="ctr"/>
          <a:lstStyle>
            <a:lvl1pPr algn="ctr">
              <a:defRPr sz="2900">
                <a:solidFill>
                  <a:schemeClr val="tx1">
                    <a:tint val="75000"/>
                  </a:schemeClr>
                </a:solidFill>
              </a:defRPr>
            </a:lvl1pPr>
          </a:lstStyle>
          <a:p>
            <a:pPr defTabSz="1085309" fontAlgn="auto">
              <a:spcBef>
                <a:spcPts val="0"/>
              </a:spcBef>
              <a:spcAft>
                <a:spcPts val="0"/>
              </a:spcAft>
            </a:pPr>
            <a:endParaRPr lang="en-US">
              <a:solidFill>
                <a:prstClr val="black">
                  <a:tint val="75000"/>
                </a:prstClr>
              </a:solidFill>
              <a:latin typeface="Calibri"/>
              <a:ea typeface="+mn-ea"/>
            </a:endParaRPr>
          </a:p>
        </p:txBody>
      </p:sp>
      <p:sp>
        <p:nvSpPr>
          <p:cNvPr id="6" name="Slide Number Placeholder 5"/>
          <p:cNvSpPr>
            <a:spLocks noGrp="1"/>
          </p:cNvSpPr>
          <p:nvPr>
            <p:ph type="sldNum" sz="quarter" idx="4"/>
          </p:nvPr>
        </p:nvSpPr>
        <p:spPr>
          <a:xfrm>
            <a:off x="17475200" y="12712973"/>
            <a:ext cx="5689600" cy="730250"/>
          </a:xfrm>
          <a:prstGeom prst="rect">
            <a:avLst/>
          </a:prstGeom>
        </p:spPr>
        <p:txBody>
          <a:bodyPr vert="horz" lIns="217062" tIns="108531" rIns="217062" bIns="108531" rtlCol="0" anchor="ctr"/>
          <a:lstStyle>
            <a:lvl1pPr algn="r">
              <a:defRPr sz="2900">
                <a:solidFill>
                  <a:schemeClr val="tx1">
                    <a:tint val="75000"/>
                  </a:schemeClr>
                </a:solidFill>
              </a:defRPr>
            </a:lvl1pPr>
          </a:lstStyle>
          <a:p>
            <a:pPr defTabSz="1085309" fontAlgn="auto">
              <a:spcBef>
                <a:spcPts val="0"/>
              </a:spcBef>
              <a:spcAft>
                <a:spcPts val="0"/>
              </a:spcAft>
            </a:pPr>
            <a:fld id="{278AF18F-159C-E74D-9BD2-1F2BC71E989A}" type="slidenum">
              <a:rPr lang="en-US" smtClean="0">
                <a:solidFill>
                  <a:prstClr val="black">
                    <a:tint val="75000"/>
                  </a:prstClr>
                </a:solidFill>
                <a:latin typeface="Calibri"/>
                <a:ea typeface="+mn-ea"/>
              </a:rPr>
              <a:pPr defTabSz="1085309" fontAlgn="auto">
                <a:spcBef>
                  <a:spcPts val="0"/>
                </a:spcBef>
                <a:spcAft>
                  <a:spcPts val="0"/>
                </a:spcAft>
              </a:pPr>
              <a:t>‹#›</a:t>
            </a:fld>
            <a:endParaRPr lang="en-US">
              <a:solidFill>
                <a:prstClr val="black">
                  <a:tint val="75000"/>
                </a:prstClr>
              </a:solidFill>
              <a:latin typeface="Calibri"/>
              <a:ea typeface="+mn-ea"/>
            </a:endParaRPr>
          </a:p>
        </p:txBody>
      </p:sp>
    </p:spTree>
    <p:extLst>
      <p:ext uri="{BB962C8B-B14F-4D97-AF65-F5344CB8AC3E}">
        <p14:creationId xmlns:p14="http://schemas.microsoft.com/office/powerpoint/2010/main" val="3448011645"/>
      </p:ext>
    </p:extLst>
  </p:cSld>
  <p:clrMap bg1="lt1" tx1="dk1" bg2="lt2" tx2="dk2" accent1="accent1" accent2="accent2" accent3="accent3" accent4="accent4" accent5="accent5" accent6="accent6" hlink="hlink" folHlink="folHlink"/>
  <p:sldLayoutIdLst>
    <p:sldLayoutId id="2147483687" r:id="rId1"/>
  </p:sldLayoutIdLst>
  <p:hf hdr="0"/>
  <p:txStyles>
    <p:titleStyle>
      <a:lvl1pPr algn="ctr" defTabSz="1085309" rtl="0" eaLnBrk="1" latinLnBrk="0" hangingPunct="1">
        <a:spcBef>
          <a:spcPct val="0"/>
        </a:spcBef>
        <a:buNone/>
        <a:defRPr sz="10500" kern="1200">
          <a:solidFill>
            <a:schemeClr val="tx1"/>
          </a:solidFill>
          <a:latin typeface="+mj-lt"/>
          <a:ea typeface="+mj-ea"/>
          <a:cs typeface="+mj-cs"/>
        </a:defRPr>
      </a:lvl1pPr>
    </p:titleStyle>
    <p:bodyStyle>
      <a:lvl1pPr marL="813863" indent="-813863" algn="l" defTabSz="1085309" rtl="0" eaLnBrk="1" latinLnBrk="0" hangingPunct="1">
        <a:spcBef>
          <a:spcPct val="20000"/>
        </a:spcBef>
        <a:buFont typeface="Arial"/>
        <a:buChar char="•"/>
        <a:defRPr sz="7600" kern="1200">
          <a:solidFill>
            <a:schemeClr val="tx1"/>
          </a:solidFill>
          <a:latin typeface="+mn-lt"/>
          <a:ea typeface="+mn-ea"/>
          <a:cs typeface="+mn-cs"/>
        </a:defRPr>
      </a:lvl1pPr>
      <a:lvl2pPr marL="1763685" indent="-678399" algn="l" defTabSz="1085309" rtl="0" eaLnBrk="1" latinLnBrk="0" hangingPunct="1">
        <a:spcBef>
          <a:spcPct val="20000"/>
        </a:spcBef>
        <a:buFont typeface="Arial"/>
        <a:buChar char="–"/>
        <a:defRPr sz="6700" kern="1200">
          <a:solidFill>
            <a:schemeClr val="tx1"/>
          </a:solidFill>
          <a:latin typeface="+mn-lt"/>
          <a:ea typeface="+mn-ea"/>
          <a:cs typeface="+mn-cs"/>
        </a:defRPr>
      </a:lvl2pPr>
      <a:lvl3pPr marL="2713274" indent="-542655" algn="l" defTabSz="1085309" rtl="0" eaLnBrk="1" latinLnBrk="0" hangingPunct="1">
        <a:spcBef>
          <a:spcPct val="20000"/>
        </a:spcBef>
        <a:buFont typeface="Arial"/>
        <a:buChar char="•"/>
        <a:defRPr sz="5700" kern="1200">
          <a:solidFill>
            <a:schemeClr val="tx1"/>
          </a:solidFill>
          <a:latin typeface="+mn-lt"/>
          <a:ea typeface="+mn-ea"/>
          <a:cs typeface="+mn-cs"/>
        </a:defRPr>
      </a:lvl3pPr>
      <a:lvl4pPr marL="3798583" indent="-542655" algn="l" defTabSz="1085309" rtl="0" eaLnBrk="1" latinLnBrk="0" hangingPunct="1">
        <a:spcBef>
          <a:spcPct val="20000"/>
        </a:spcBef>
        <a:buFont typeface="Arial"/>
        <a:buChar char="–"/>
        <a:defRPr sz="4800" kern="1200">
          <a:solidFill>
            <a:schemeClr val="tx1"/>
          </a:solidFill>
          <a:latin typeface="+mn-lt"/>
          <a:ea typeface="+mn-ea"/>
          <a:cs typeface="+mn-cs"/>
        </a:defRPr>
      </a:lvl4pPr>
      <a:lvl5pPr marL="4883893" indent="-542655" algn="l" defTabSz="1085309" rtl="0" eaLnBrk="1" latinLnBrk="0" hangingPunct="1">
        <a:spcBef>
          <a:spcPct val="20000"/>
        </a:spcBef>
        <a:buFont typeface="Arial"/>
        <a:buChar char="»"/>
        <a:defRPr sz="4800" kern="1200">
          <a:solidFill>
            <a:schemeClr val="tx1"/>
          </a:solidFill>
          <a:latin typeface="+mn-lt"/>
          <a:ea typeface="+mn-ea"/>
          <a:cs typeface="+mn-cs"/>
        </a:defRPr>
      </a:lvl5pPr>
      <a:lvl6pPr marL="5969200" indent="-542655" algn="l" defTabSz="1085309" rtl="0" eaLnBrk="1" latinLnBrk="0" hangingPunct="1">
        <a:spcBef>
          <a:spcPct val="20000"/>
        </a:spcBef>
        <a:buFont typeface="Arial"/>
        <a:buChar char="•"/>
        <a:defRPr sz="4800" kern="1200">
          <a:solidFill>
            <a:schemeClr val="tx1"/>
          </a:solidFill>
          <a:latin typeface="+mn-lt"/>
          <a:ea typeface="+mn-ea"/>
          <a:cs typeface="+mn-cs"/>
        </a:defRPr>
      </a:lvl6pPr>
      <a:lvl7pPr marL="7054500" indent="-542655" algn="l" defTabSz="1085309" rtl="0" eaLnBrk="1" latinLnBrk="0" hangingPunct="1">
        <a:spcBef>
          <a:spcPct val="20000"/>
        </a:spcBef>
        <a:buFont typeface="Arial"/>
        <a:buChar char="•"/>
        <a:defRPr sz="4800" kern="1200">
          <a:solidFill>
            <a:schemeClr val="tx1"/>
          </a:solidFill>
          <a:latin typeface="+mn-lt"/>
          <a:ea typeface="+mn-ea"/>
          <a:cs typeface="+mn-cs"/>
        </a:defRPr>
      </a:lvl7pPr>
      <a:lvl8pPr marL="8139747" indent="-542655" algn="l" defTabSz="1085309" rtl="0" eaLnBrk="1" latinLnBrk="0" hangingPunct="1">
        <a:spcBef>
          <a:spcPct val="20000"/>
        </a:spcBef>
        <a:buFont typeface="Arial"/>
        <a:buChar char="•"/>
        <a:defRPr sz="4800" kern="1200">
          <a:solidFill>
            <a:schemeClr val="tx1"/>
          </a:solidFill>
          <a:latin typeface="+mn-lt"/>
          <a:ea typeface="+mn-ea"/>
          <a:cs typeface="+mn-cs"/>
        </a:defRPr>
      </a:lvl8pPr>
      <a:lvl9pPr marL="9225049" indent="-542655" algn="l" defTabSz="1085309" rtl="0" eaLnBrk="1" latinLnBrk="0" hangingPunct="1">
        <a:spcBef>
          <a:spcPct val="20000"/>
        </a:spcBef>
        <a:buFont typeface="Arial"/>
        <a:buChar char="•"/>
        <a:defRPr sz="4800" kern="1200">
          <a:solidFill>
            <a:schemeClr val="tx1"/>
          </a:solidFill>
          <a:latin typeface="+mn-lt"/>
          <a:ea typeface="+mn-ea"/>
          <a:cs typeface="+mn-cs"/>
        </a:defRPr>
      </a:lvl9pPr>
    </p:bodyStyle>
    <p:otherStyle>
      <a:defPPr>
        <a:defRPr lang="en-US"/>
      </a:defPPr>
      <a:lvl1pPr marL="0" algn="l" defTabSz="1085309" rtl="0" eaLnBrk="1" latinLnBrk="0" hangingPunct="1">
        <a:defRPr sz="4300" kern="1200">
          <a:solidFill>
            <a:schemeClr val="tx1"/>
          </a:solidFill>
          <a:latin typeface="+mn-lt"/>
          <a:ea typeface="+mn-ea"/>
          <a:cs typeface="+mn-cs"/>
        </a:defRPr>
      </a:lvl1pPr>
      <a:lvl2pPr marL="1085309" algn="l" defTabSz="1085309" rtl="0" eaLnBrk="1" latinLnBrk="0" hangingPunct="1">
        <a:defRPr sz="4300" kern="1200">
          <a:solidFill>
            <a:schemeClr val="tx1"/>
          </a:solidFill>
          <a:latin typeface="+mn-lt"/>
          <a:ea typeface="+mn-ea"/>
          <a:cs typeface="+mn-cs"/>
        </a:defRPr>
      </a:lvl2pPr>
      <a:lvl3pPr marL="2170619" algn="l" defTabSz="1085309" rtl="0" eaLnBrk="1" latinLnBrk="0" hangingPunct="1">
        <a:defRPr sz="4300" kern="1200">
          <a:solidFill>
            <a:schemeClr val="tx1"/>
          </a:solidFill>
          <a:latin typeface="+mn-lt"/>
          <a:ea typeface="+mn-ea"/>
          <a:cs typeface="+mn-cs"/>
        </a:defRPr>
      </a:lvl3pPr>
      <a:lvl4pPr marL="3255928" algn="l" defTabSz="1085309" rtl="0" eaLnBrk="1" latinLnBrk="0" hangingPunct="1">
        <a:defRPr sz="4300" kern="1200">
          <a:solidFill>
            <a:schemeClr val="tx1"/>
          </a:solidFill>
          <a:latin typeface="+mn-lt"/>
          <a:ea typeface="+mn-ea"/>
          <a:cs typeface="+mn-cs"/>
        </a:defRPr>
      </a:lvl4pPr>
      <a:lvl5pPr marL="4341238" algn="l" defTabSz="1085309" rtl="0" eaLnBrk="1" latinLnBrk="0" hangingPunct="1">
        <a:defRPr sz="4300" kern="1200">
          <a:solidFill>
            <a:schemeClr val="tx1"/>
          </a:solidFill>
          <a:latin typeface="+mn-lt"/>
          <a:ea typeface="+mn-ea"/>
          <a:cs typeface="+mn-cs"/>
        </a:defRPr>
      </a:lvl5pPr>
      <a:lvl6pPr marL="5426547" algn="l" defTabSz="1085309" rtl="0" eaLnBrk="1" latinLnBrk="0" hangingPunct="1">
        <a:defRPr sz="4300" kern="1200">
          <a:solidFill>
            <a:schemeClr val="tx1"/>
          </a:solidFill>
          <a:latin typeface="+mn-lt"/>
          <a:ea typeface="+mn-ea"/>
          <a:cs typeface="+mn-cs"/>
        </a:defRPr>
      </a:lvl6pPr>
      <a:lvl7pPr marL="6511854" algn="l" defTabSz="1085309" rtl="0" eaLnBrk="1" latinLnBrk="0" hangingPunct="1">
        <a:defRPr sz="4300" kern="1200">
          <a:solidFill>
            <a:schemeClr val="tx1"/>
          </a:solidFill>
          <a:latin typeface="+mn-lt"/>
          <a:ea typeface="+mn-ea"/>
          <a:cs typeface="+mn-cs"/>
        </a:defRPr>
      </a:lvl7pPr>
      <a:lvl8pPr marL="7597159" algn="l" defTabSz="1085309" rtl="0" eaLnBrk="1" latinLnBrk="0" hangingPunct="1">
        <a:defRPr sz="4300" kern="1200">
          <a:solidFill>
            <a:schemeClr val="tx1"/>
          </a:solidFill>
          <a:latin typeface="+mn-lt"/>
          <a:ea typeface="+mn-ea"/>
          <a:cs typeface="+mn-cs"/>
        </a:defRPr>
      </a:lvl8pPr>
      <a:lvl9pPr marL="8682433" algn="l" defTabSz="1085309" rtl="0" eaLnBrk="1" latinLnBrk="0" hangingPunct="1">
        <a:defRPr sz="43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19200" y="549276"/>
            <a:ext cx="21945600" cy="2286000"/>
          </a:xfrm>
          <a:prstGeom prst="rect">
            <a:avLst/>
          </a:prstGeom>
        </p:spPr>
        <p:txBody>
          <a:bodyPr vert="horz" lIns="217062" tIns="108531" rIns="217062" bIns="108531"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1219200" y="3200413"/>
            <a:ext cx="21945600" cy="9051926"/>
          </a:xfrm>
          <a:prstGeom prst="rect">
            <a:avLst/>
          </a:prstGeom>
        </p:spPr>
        <p:txBody>
          <a:bodyPr vert="horz" lIns="217062" tIns="108531" rIns="217062" bIns="108531"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1219200" y="12712973"/>
            <a:ext cx="5689600" cy="730250"/>
          </a:xfrm>
          <a:prstGeom prst="rect">
            <a:avLst/>
          </a:prstGeom>
        </p:spPr>
        <p:txBody>
          <a:bodyPr vert="horz" lIns="217062" tIns="108531" rIns="217062" bIns="108531" rtlCol="0" anchor="ctr"/>
          <a:lstStyle>
            <a:lvl1pPr algn="l">
              <a:defRPr sz="2900">
                <a:solidFill>
                  <a:schemeClr val="tx1">
                    <a:tint val="75000"/>
                  </a:schemeClr>
                </a:solidFill>
              </a:defRPr>
            </a:lvl1pPr>
          </a:lstStyle>
          <a:p>
            <a:pPr defTabSz="1085309" fontAlgn="auto">
              <a:spcBef>
                <a:spcPts val="0"/>
              </a:spcBef>
              <a:spcAft>
                <a:spcPts val="0"/>
              </a:spcAft>
            </a:pPr>
            <a:fld id="{314CBF49-E864-7E4D-AB80-3ECC569AC03C}" type="datetime9">
              <a:rPr lang="en-US" smtClean="0">
                <a:solidFill>
                  <a:prstClr val="black">
                    <a:tint val="75000"/>
                  </a:prstClr>
                </a:solidFill>
                <a:latin typeface="Calibri"/>
                <a:ea typeface="+mn-ea"/>
              </a:rPr>
              <a:pPr defTabSz="1085309" fontAlgn="auto">
                <a:spcBef>
                  <a:spcPts val="0"/>
                </a:spcBef>
                <a:spcAft>
                  <a:spcPts val="0"/>
                </a:spcAft>
              </a:pPr>
              <a:t>7/19/2012 1:20:54 PM</a:t>
            </a:fld>
            <a:endParaRPr lang="en-US">
              <a:solidFill>
                <a:prstClr val="black">
                  <a:tint val="75000"/>
                </a:prstClr>
              </a:solidFill>
              <a:latin typeface="Calibri"/>
              <a:ea typeface="+mn-ea"/>
            </a:endParaRPr>
          </a:p>
        </p:txBody>
      </p:sp>
      <p:sp>
        <p:nvSpPr>
          <p:cNvPr id="5" name="Footer Placeholder 4"/>
          <p:cNvSpPr>
            <a:spLocks noGrp="1"/>
          </p:cNvSpPr>
          <p:nvPr>
            <p:ph type="ftr" sz="quarter" idx="3"/>
          </p:nvPr>
        </p:nvSpPr>
        <p:spPr>
          <a:xfrm>
            <a:off x="8331200" y="12712973"/>
            <a:ext cx="7721600" cy="730250"/>
          </a:xfrm>
          <a:prstGeom prst="rect">
            <a:avLst/>
          </a:prstGeom>
        </p:spPr>
        <p:txBody>
          <a:bodyPr vert="horz" lIns="217062" tIns="108531" rIns="217062" bIns="108531" rtlCol="0" anchor="ctr"/>
          <a:lstStyle>
            <a:lvl1pPr algn="ctr">
              <a:defRPr sz="2900">
                <a:solidFill>
                  <a:schemeClr val="tx1">
                    <a:tint val="75000"/>
                  </a:schemeClr>
                </a:solidFill>
              </a:defRPr>
            </a:lvl1pPr>
          </a:lstStyle>
          <a:p>
            <a:pPr defTabSz="1085309" fontAlgn="auto">
              <a:spcBef>
                <a:spcPts val="0"/>
              </a:spcBef>
              <a:spcAft>
                <a:spcPts val="0"/>
              </a:spcAft>
            </a:pPr>
            <a:endParaRPr lang="en-US">
              <a:solidFill>
                <a:prstClr val="black">
                  <a:tint val="75000"/>
                </a:prstClr>
              </a:solidFill>
              <a:latin typeface="Calibri"/>
              <a:ea typeface="+mn-ea"/>
            </a:endParaRPr>
          </a:p>
        </p:txBody>
      </p:sp>
      <p:sp>
        <p:nvSpPr>
          <p:cNvPr id="6" name="Slide Number Placeholder 5"/>
          <p:cNvSpPr>
            <a:spLocks noGrp="1"/>
          </p:cNvSpPr>
          <p:nvPr>
            <p:ph type="sldNum" sz="quarter" idx="4"/>
          </p:nvPr>
        </p:nvSpPr>
        <p:spPr>
          <a:xfrm>
            <a:off x="17475200" y="12712973"/>
            <a:ext cx="5689600" cy="730250"/>
          </a:xfrm>
          <a:prstGeom prst="rect">
            <a:avLst/>
          </a:prstGeom>
        </p:spPr>
        <p:txBody>
          <a:bodyPr vert="horz" lIns="217062" tIns="108531" rIns="217062" bIns="108531" rtlCol="0" anchor="ctr"/>
          <a:lstStyle>
            <a:lvl1pPr algn="r">
              <a:defRPr sz="2900">
                <a:solidFill>
                  <a:schemeClr val="tx1">
                    <a:tint val="75000"/>
                  </a:schemeClr>
                </a:solidFill>
              </a:defRPr>
            </a:lvl1pPr>
          </a:lstStyle>
          <a:p>
            <a:pPr defTabSz="1085309" fontAlgn="auto">
              <a:spcBef>
                <a:spcPts val="0"/>
              </a:spcBef>
              <a:spcAft>
                <a:spcPts val="0"/>
              </a:spcAft>
            </a:pPr>
            <a:fld id="{278AF18F-159C-E74D-9BD2-1F2BC71E989A}" type="slidenum">
              <a:rPr lang="en-US" smtClean="0">
                <a:solidFill>
                  <a:prstClr val="black">
                    <a:tint val="75000"/>
                  </a:prstClr>
                </a:solidFill>
                <a:latin typeface="Calibri"/>
                <a:ea typeface="+mn-ea"/>
              </a:rPr>
              <a:pPr defTabSz="1085309" fontAlgn="auto">
                <a:spcBef>
                  <a:spcPts val="0"/>
                </a:spcBef>
                <a:spcAft>
                  <a:spcPts val="0"/>
                </a:spcAft>
              </a:pPr>
              <a:t>‹#›</a:t>
            </a:fld>
            <a:endParaRPr lang="en-US">
              <a:solidFill>
                <a:prstClr val="black">
                  <a:tint val="75000"/>
                </a:prstClr>
              </a:solidFill>
              <a:latin typeface="Calibri"/>
              <a:ea typeface="+mn-ea"/>
            </a:endParaRPr>
          </a:p>
        </p:txBody>
      </p:sp>
    </p:spTree>
    <p:extLst>
      <p:ext uri="{BB962C8B-B14F-4D97-AF65-F5344CB8AC3E}">
        <p14:creationId xmlns:p14="http://schemas.microsoft.com/office/powerpoint/2010/main" val="3448011645"/>
      </p:ext>
    </p:extLst>
  </p:cSld>
  <p:clrMap bg1="lt1" tx1="dk1" bg2="lt2" tx2="dk2" accent1="accent1" accent2="accent2" accent3="accent3" accent4="accent4" accent5="accent5" accent6="accent6" hlink="hlink" folHlink="folHlink"/>
  <p:sldLayoutIdLst>
    <p:sldLayoutId id="2147483689" r:id="rId1"/>
  </p:sldLayoutIdLst>
  <p:hf hdr="0"/>
  <p:txStyles>
    <p:titleStyle>
      <a:lvl1pPr algn="ctr" defTabSz="1085309" rtl="0" eaLnBrk="1" latinLnBrk="0" hangingPunct="1">
        <a:spcBef>
          <a:spcPct val="0"/>
        </a:spcBef>
        <a:buNone/>
        <a:defRPr sz="10500" kern="1200">
          <a:solidFill>
            <a:schemeClr val="tx1"/>
          </a:solidFill>
          <a:latin typeface="+mj-lt"/>
          <a:ea typeface="+mj-ea"/>
          <a:cs typeface="+mj-cs"/>
        </a:defRPr>
      </a:lvl1pPr>
    </p:titleStyle>
    <p:bodyStyle>
      <a:lvl1pPr marL="813863" indent="-813863" algn="l" defTabSz="1085309" rtl="0" eaLnBrk="1" latinLnBrk="0" hangingPunct="1">
        <a:spcBef>
          <a:spcPct val="20000"/>
        </a:spcBef>
        <a:buFont typeface="Arial"/>
        <a:buChar char="•"/>
        <a:defRPr sz="7600" kern="1200">
          <a:solidFill>
            <a:schemeClr val="tx1"/>
          </a:solidFill>
          <a:latin typeface="+mn-lt"/>
          <a:ea typeface="+mn-ea"/>
          <a:cs typeface="+mn-cs"/>
        </a:defRPr>
      </a:lvl1pPr>
      <a:lvl2pPr marL="1763685" indent="-678399" algn="l" defTabSz="1085309" rtl="0" eaLnBrk="1" latinLnBrk="0" hangingPunct="1">
        <a:spcBef>
          <a:spcPct val="20000"/>
        </a:spcBef>
        <a:buFont typeface="Arial"/>
        <a:buChar char="–"/>
        <a:defRPr sz="6700" kern="1200">
          <a:solidFill>
            <a:schemeClr val="tx1"/>
          </a:solidFill>
          <a:latin typeface="+mn-lt"/>
          <a:ea typeface="+mn-ea"/>
          <a:cs typeface="+mn-cs"/>
        </a:defRPr>
      </a:lvl2pPr>
      <a:lvl3pPr marL="2713274" indent="-542655" algn="l" defTabSz="1085309" rtl="0" eaLnBrk="1" latinLnBrk="0" hangingPunct="1">
        <a:spcBef>
          <a:spcPct val="20000"/>
        </a:spcBef>
        <a:buFont typeface="Arial"/>
        <a:buChar char="•"/>
        <a:defRPr sz="5700" kern="1200">
          <a:solidFill>
            <a:schemeClr val="tx1"/>
          </a:solidFill>
          <a:latin typeface="+mn-lt"/>
          <a:ea typeface="+mn-ea"/>
          <a:cs typeface="+mn-cs"/>
        </a:defRPr>
      </a:lvl3pPr>
      <a:lvl4pPr marL="3798583" indent="-542655" algn="l" defTabSz="1085309" rtl="0" eaLnBrk="1" latinLnBrk="0" hangingPunct="1">
        <a:spcBef>
          <a:spcPct val="20000"/>
        </a:spcBef>
        <a:buFont typeface="Arial"/>
        <a:buChar char="–"/>
        <a:defRPr sz="4800" kern="1200">
          <a:solidFill>
            <a:schemeClr val="tx1"/>
          </a:solidFill>
          <a:latin typeface="+mn-lt"/>
          <a:ea typeface="+mn-ea"/>
          <a:cs typeface="+mn-cs"/>
        </a:defRPr>
      </a:lvl4pPr>
      <a:lvl5pPr marL="4883893" indent="-542655" algn="l" defTabSz="1085309" rtl="0" eaLnBrk="1" latinLnBrk="0" hangingPunct="1">
        <a:spcBef>
          <a:spcPct val="20000"/>
        </a:spcBef>
        <a:buFont typeface="Arial"/>
        <a:buChar char="»"/>
        <a:defRPr sz="4800" kern="1200">
          <a:solidFill>
            <a:schemeClr val="tx1"/>
          </a:solidFill>
          <a:latin typeface="+mn-lt"/>
          <a:ea typeface="+mn-ea"/>
          <a:cs typeface="+mn-cs"/>
        </a:defRPr>
      </a:lvl5pPr>
      <a:lvl6pPr marL="5969200" indent="-542655" algn="l" defTabSz="1085309" rtl="0" eaLnBrk="1" latinLnBrk="0" hangingPunct="1">
        <a:spcBef>
          <a:spcPct val="20000"/>
        </a:spcBef>
        <a:buFont typeface="Arial"/>
        <a:buChar char="•"/>
        <a:defRPr sz="4800" kern="1200">
          <a:solidFill>
            <a:schemeClr val="tx1"/>
          </a:solidFill>
          <a:latin typeface="+mn-lt"/>
          <a:ea typeface="+mn-ea"/>
          <a:cs typeface="+mn-cs"/>
        </a:defRPr>
      </a:lvl6pPr>
      <a:lvl7pPr marL="7054500" indent="-542655" algn="l" defTabSz="1085309" rtl="0" eaLnBrk="1" latinLnBrk="0" hangingPunct="1">
        <a:spcBef>
          <a:spcPct val="20000"/>
        </a:spcBef>
        <a:buFont typeface="Arial"/>
        <a:buChar char="•"/>
        <a:defRPr sz="4800" kern="1200">
          <a:solidFill>
            <a:schemeClr val="tx1"/>
          </a:solidFill>
          <a:latin typeface="+mn-lt"/>
          <a:ea typeface="+mn-ea"/>
          <a:cs typeface="+mn-cs"/>
        </a:defRPr>
      </a:lvl7pPr>
      <a:lvl8pPr marL="8139747" indent="-542655" algn="l" defTabSz="1085309" rtl="0" eaLnBrk="1" latinLnBrk="0" hangingPunct="1">
        <a:spcBef>
          <a:spcPct val="20000"/>
        </a:spcBef>
        <a:buFont typeface="Arial"/>
        <a:buChar char="•"/>
        <a:defRPr sz="4800" kern="1200">
          <a:solidFill>
            <a:schemeClr val="tx1"/>
          </a:solidFill>
          <a:latin typeface="+mn-lt"/>
          <a:ea typeface="+mn-ea"/>
          <a:cs typeface="+mn-cs"/>
        </a:defRPr>
      </a:lvl8pPr>
      <a:lvl9pPr marL="9225049" indent="-542655" algn="l" defTabSz="1085309" rtl="0" eaLnBrk="1" latinLnBrk="0" hangingPunct="1">
        <a:spcBef>
          <a:spcPct val="20000"/>
        </a:spcBef>
        <a:buFont typeface="Arial"/>
        <a:buChar char="•"/>
        <a:defRPr sz="4800" kern="1200">
          <a:solidFill>
            <a:schemeClr val="tx1"/>
          </a:solidFill>
          <a:latin typeface="+mn-lt"/>
          <a:ea typeface="+mn-ea"/>
          <a:cs typeface="+mn-cs"/>
        </a:defRPr>
      </a:lvl9pPr>
    </p:bodyStyle>
    <p:otherStyle>
      <a:defPPr>
        <a:defRPr lang="en-US"/>
      </a:defPPr>
      <a:lvl1pPr marL="0" algn="l" defTabSz="1085309" rtl="0" eaLnBrk="1" latinLnBrk="0" hangingPunct="1">
        <a:defRPr sz="4300" kern="1200">
          <a:solidFill>
            <a:schemeClr val="tx1"/>
          </a:solidFill>
          <a:latin typeface="+mn-lt"/>
          <a:ea typeface="+mn-ea"/>
          <a:cs typeface="+mn-cs"/>
        </a:defRPr>
      </a:lvl1pPr>
      <a:lvl2pPr marL="1085309" algn="l" defTabSz="1085309" rtl="0" eaLnBrk="1" latinLnBrk="0" hangingPunct="1">
        <a:defRPr sz="4300" kern="1200">
          <a:solidFill>
            <a:schemeClr val="tx1"/>
          </a:solidFill>
          <a:latin typeface="+mn-lt"/>
          <a:ea typeface="+mn-ea"/>
          <a:cs typeface="+mn-cs"/>
        </a:defRPr>
      </a:lvl2pPr>
      <a:lvl3pPr marL="2170619" algn="l" defTabSz="1085309" rtl="0" eaLnBrk="1" latinLnBrk="0" hangingPunct="1">
        <a:defRPr sz="4300" kern="1200">
          <a:solidFill>
            <a:schemeClr val="tx1"/>
          </a:solidFill>
          <a:latin typeface="+mn-lt"/>
          <a:ea typeface="+mn-ea"/>
          <a:cs typeface="+mn-cs"/>
        </a:defRPr>
      </a:lvl3pPr>
      <a:lvl4pPr marL="3255928" algn="l" defTabSz="1085309" rtl="0" eaLnBrk="1" latinLnBrk="0" hangingPunct="1">
        <a:defRPr sz="4300" kern="1200">
          <a:solidFill>
            <a:schemeClr val="tx1"/>
          </a:solidFill>
          <a:latin typeface="+mn-lt"/>
          <a:ea typeface="+mn-ea"/>
          <a:cs typeface="+mn-cs"/>
        </a:defRPr>
      </a:lvl4pPr>
      <a:lvl5pPr marL="4341238" algn="l" defTabSz="1085309" rtl="0" eaLnBrk="1" latinLnBrk="0" hangingPunct="1">
        <a:defRPr sz="4300" kern="1200">
          <a:solidFill>
            <a:schemeClr val="tx1"/>
          </a:solidFill>
          <a:latin typeface="+mn-lt"/>
          <a:ea typeface="+mn-ea"/>
          <a:cs typeface="+mn-cs"/>
        </a:defRPr>
      </a:lvl5pPr>
      <a:lvl6pPr marL="5426547" algn="l" defTabSz="1085309" rtl="0" eaLnBrk="1" latinLnBrk="0" hangingPunct="1">
        <a:defRPr sz="4300" kern="1200">
          <a:solidFill>
            <a:schemeClr val="tx1"/>
          </a:solidFill>
          <a:latin typeface="+mn-lt"/>
          <a:ea typeface="+mn-ea"/>
          <a:cs typeface="+mn-cs"/>
        </a:defRPr>
      </a:lvl6pPr>
      <a:lvl7pPr marL="6511854" algn="l" defTabSz="1085309" rtl="0" eaLnBrk="1" latinLnBrk="0" hangingPunct="1">
        <a:defRPr sz="4300" kern="1200">
          <a:solidFill>
            <a:schemeClr val="tx1"/>
          </a:solidFill>
          <a:latin typeface="+mn-lt"/>
          <a:ea typeface="+mn-ea"/>
          <a:cs typeface="+mn-cs"/>
        </a:defRPr>
      </a:lvl7pPr>
      <a:lvl8pPr marL="7597159" algn="l" defTabSz="1085309" rtl="0" eaLnBrk="1" latinLnBrk="0" hangingPunct="1">
        <a:defRPr sz="4300" kern="1200">
          <a:solidFill>
            <a:schemeClr val="tx1"/>
          </a:solidFill>
          <a:latin typeface="+mn-lt"/>
          <a:ea typeface="+mn-ea"/>
          <a:cs typeface="+mn-cs"/>
        </a:defRPr>
      </a:lvl8pPr>
      <a:lvl9pPr marL="8682433" algn="l" defTabSz="1085309" rtl="0" eaLnBrk="1" latinLnBrk="0" hangingPunct="1">
        <a:defRPr sz="43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19200" y="549276"/>
            <a:ext cx="21945600" cy="2286000"/>
          </a:xfrm>
          <a:prstGeom prst="rect">
            <a:avLst/>
          </a:prstGeom>
        </p:spPr>
        <p:txBody>
          <a:bodyPr vert="horz" lIns="217067" tIns="108533" rIns="217067" bIns="108533"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1219200" y="3200413"/>
            <a:ext cx="21945600" cy="9051926"/>
          </a:xfrm>
          <a:prstGeom prst="rect">
            <a:avLst/>
          </a:prstGeom>
        </p:spPr>
        <p:txBody>
          <a:bodyPr vert="horz" lIns="217067" tIns="108533" rIns="217067" bIns="108533"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1219200" y="12712971"/>
            <a:ext cx="5689600" cy="730250"/>
          </a:xfrm>
          <a:prstGeom prst="rect">
            <a:avLst/>
          </a:prstGeom>
        </p:spPr>
        <p:txBody>
          <a:bodyPr vert="horz" lIns="217067" tIns="108533" rIns="217067" bIns="108533" rtlCol="0" anchor="ctr"/>
          <a:lstStyle>
            <a:lvl1pPr algn="l">
              <a:defRPr sz="2900">
                <a:solidFill>
                  <a:schemeClr val="tx1">
                    <a:tint val="75000"/>
                  </a:schemeClr>
                </a:solidFill>
              </a:defRPr>
            </a:lvl1pPr>
          </a:lstStyle>
          <a:p>
            <a:pPr defTabSz="1085333" fontAlgn="auto">
              <a:spcBef>
                <a:spcPts val="0"/>
              </a:spcBef>
              <a:spcAft>
                <a:spcPts val="0"/>
              </a:spcAft>
            </a:pPr>
            <a:fld id="{314CBF49-E864-7E4D-AB80-3ECC569AC03C}" type="datetime9">
              <a:rPr lang="en-US" smtClean="0">
                <a:solidFill>
                  <a:prstClr val="black">
                    <a:tint val="75000"/>
                  </a:prstClr>
                </a:solidFill>
                <a:latin typeface="Calibri"/>
                <a:ea typeface="+mn-ea"/>
              </a:rPr>
              <a:pPr defTabSz="1085333" fontAlgn="auto">
                <a:spcBef>
                  <a:spcPts val="0"/>
                </a:spcBef>
                <a:spcAft>
                  <a:spcPts val="0"/>
                </a:spcAft>
              </a:pPr>
              <a:t>7/19/2012 1:20:54 PM</a:t>
            </a:fld>
            <a:endParaRPr lang="en-US">
              <a:solidFill>
                <a:prstClr val="black">
                  <a:tint val="75000"/>
                </a:prstClr>
              </a:solidFill>
              <a:latin typeface="Calibri"/>
              <a:ea typeface="+mn-ea"/>
            </a:endParaRPr>
          </a:p>
        </p:txBody>
      </p:sp>
      <p:sp>
        <p:nvSpPr>
          <p:cNvPr id="5" name="Footer Placeholder 4"/>
          <p:cNvSpPr>
            <a:spLocks noGrp="1"/>
          </p:cNvSpPr>
          <p:nvPr>
            <p:ph type="ftr" sz="quarter" idx="3"/>
          </p:nvPr>
        </p:nvSpPr>
        <p:spPr>
          <a:xfrm>
            <a:off x="8331200" y="12712971"/>
            <a:ext cx="7721600" cy="730250"/>
          </a:xfrm>
          <a:prstGeom prst="rect">
            <a:avLst/>
          </a:prstGeom>
        </p:spPr>
        <p:txBody>
          <a:bodyPr vert="horz" lIns="217067" tIns="108533" rIns="217067" bIns="108533" rtlCol="0" anchor="ctr"/>
          <a:lstStyle>
            <a:lvl1pPr algn="ctr">
              <a:defRPr sz="2900">
                <a:solidFill>
                  <a:schemeClr val="tx1">
                    <a:tint val="75000"/>
                  </a:schemeClr>
                </a:solidFill>
              </a:defRPr>
            </a:lvl1pPr>
          </a:lstStyle>
          <a:p>
            <a:pPr defTabSz="1085333" fontAlgn="auto">
              <a:spcBef>
                <a:spcPts val="0"/>
              </a:spcBef>
              <a:spcAft>
                <a:spcPts val="0"/>
              </a:spcAft>
            </a:pPr>
            <a:endParaRPr lang="en-US">
              <a:solidFill>
                <a:prstClr val="black">
                  <a:tint val="75000"/>
                </a:prstClr>
              </a:solidFill>
              <a:latin typeface="Calibri"/>
              <a:ea typeface="+mn-ea"/>
            </a:endParaRPr>
          </a:p>
        </p:txBody>
      </p:sp>
      <p:sp>
        <p:nvSpPr>
          <p:cNvPr id="6" name="Slide Number Placeholder 5"/>
          <p:cNvSpPr>
            <a:spLocks noGrp="1"/>
          </p:cNvSpPr>
          <p:nvPr>
            <p:ph type="sldNum" sz="quarter" idx="4"/>
          </p:nvPr>
        </p:nvSpPr>
        <p:spPr>
          <a:xfrm>
            <a:off x="17475200" y="12712971"/>
            <a:ext cx="5689600" cy="730250"/>
          </a:xfrm>
          <a:prstGeom prst="rect">
            <a:avLst/>
          </a:prstGeom>
        </p:spPr>
        <p:txBody>
          <a:bodyPr vert="horz" lIns="217067" tIns="108533" rIns="217067" bIns="108533" rtlCol="0" anchor="ctr"/>
          <a:lstStyle>
            <a:lvl1pPr algn="r">
              <a:defRPr sz="2900">
                <a:solidFill>
                  <a:schemeClr val="tx1">
                    <a:tint val="75000"/>
                  </a:schemeClr>
                </a:solidFill>
              </a:defRPr>
            </a:lvl1pPr>
          </a:lstStyle>
          <a:p>
            <a:pPr defTabSz="1085333" fontAlgn="auto">
              <a:spcBef>
                <a:spcPts val="0"/>
              </a:spcBef>
              <a:spcAft>
                <a:spcPts val="0"/>
              </a:spcAft>
            </a:pPr>
            <a:fld id="{278AF18F-159C-E74D-9BD2-1F2BC71E989A}" type="slidenum">
              <a:rPr lang="en-US" smtClean="0">
                <a:solidFill>
                  <a:prstClr val="black">
                    <a:tint val="75000"/>
                  </a:prstClr>
                </a:solidFill>
                <a:latin typeface="Calibri"/>
                <a:ea typeface="+mn-ea"/>
              </a:rPr>
              <a:pPr defTabSz="1085333" fontAlgn="auto">
                <a:spcBef>
                  <a:spcPts val="0"/>
                </a:spcBef>
                <a:spcAft>
                  <a:spcPts val="0"/>
                </a:spcAft>
              </a:pPr>
              <a:t>‹#›</a:t>
            </a:fld>
            <a:endParaRPr lang="en-US">
              <a:solidFill>
                <a:prstClr val="black">
                  <a:tint val="75000"/>
                </a:prstClr>
              </a:solidFill>
              <a:latin typeface="Calibri"/>
              <a:ea typeface="+mn-ea"/>
            </a:endParaRPr>
          </a:p>
        </p:txBody>
      </p:sp>
    </p:spTree>
    <p:extLst>
      <p:ext uri="{BB962C8B-B14F-4D97-AF65-F5344CB8AC3E}">
        <p14:creationId xmlns:p14="http://schemas.microsoft.com/office/powerpoint/2010/main" val="3448011645"/>
      </p:ext>
    </p:extLst>
  </p:cSld>
  <p:clrMap bg1="lt1" tx1="dk1" bg2="lt2" tx2="dk2" accent1="accent1" accent2="accent2" accent3="accent3" accent4="accent4" accent5="accent5" accent6="accent6" hlink="hlink" folHlink="folHlink"/>
  <p:sldLayoutIdLst>
    <p:sldLayoutId id="2147483691" r:id="rId1"/>
  </p:sldLayoutIdLst>
  <p:hf hdr="0"/>
  <p:txStyles>
    <p:titleStyle>
      <a:lvl1pPr algn="ctr" defTabSz="1085333" rtl="0" eaLnBrk="1" latinLnBrk="0" hangingPunct="1">
        <a:spcBef>
          <a:spcPct val="0"/>
        </a:spcBef>
        <a:buNone/>
        <a:defRPr sz="10500" kern="1200">
          <a:solidFill>
            <a:schemeClr val="tx1"/>
          </a:solidFill>
          <a:latin typeface="+mj-lt"/>
          <a:ea typeface="+mj-ea"/>
          <a:cs typeface="+mj-cs"/>
        </a:defRPr>
      </a:lvl1pPr>
    </p:titleStyle>
    <p:bodyStyle>
      <a:lvl1pPr marL="813882" indent="-813882" algn="l" defTabSz="1085333" rtl="0" eaLnBrk="1" latinLnBrk="0" hangingPunct="1">
        <a:spcBef>
          <a:spcPct val="20000"/>
        </a:spcBef>
        <a:buFont typeface="Arial"/>
        <a:buChar char="•"/>
        <a:defRPr sz="7600" kern="1200">
          <a:solidFill>
            <a:schemeClr val="tx1"/>
          </a:solidFill>
          <a:latin typeface="+mn-lt"/>
          <a:ea typeface="+mn-ea"/>
          <a:cs typeface="+mn-cs"/>
        </a:defRPr>
      </a:lvl1pPr>
      <a:lvl2pPr marL="1763723" indent="-678414" algn="l" defTabSz="1085333" rtl="0" eaLnBrk="1" latinLnBrk="0" hangingPunct="1">
        <a:spcBef>
          <a:spcPct val="20000"/>
        </a:spcBef>
        <a:buFont typeface="Arial"/>
        <a:buChar char="–"/>
        <a:defRPr sz="6700" kern="1200">
          <a:solidFill>
            <a:schemeClr val="tx1"/>
          </a:solidFill>
          <a:latin typeface="+mn-lt"/>
          <a:ea typeface="+mn-ea"/>
          <a:cs typeface="+mn-cs"/>
        </a:defRPr>
      </a:lvl2pPr>
      <a:lvl3pPr marL="2713333" indent="-542667" algn="l" defTabSz="1085333" rtl="0" eaLnBrk="1" latinLnBrk="0" hangingPunct="1">
        <a:spcBef>
          <a:spcPct val="20000"/>
        </a:spcBef>
        <a:buFont typeface="Arial"/>
        <a:buChar char="•"/>
        <a:defRPr sz="5700" kern="1200">
          <a:solidFill>
            <a:schemeClr val="tx1"/>
          </a:solidFill>
          <a:latin typeface="+mn-lt"/>
          <a:ea typeface="+mn-ea"/>
          <a:cs typeface="+mn-cs"/>
        </a:defRPr>
      </a:lvl3pPr>
      <a:lvl4pPr marL="3798666" indent="-542667" algn="l" defTabSz="1085333" rtl="0" eaLnBrk="1" latinLnBrk="0" hangingPunct="1">
        <a:spcBef>
          <a:spcPct val="20000"/>
        </a:spcBef>
        <a:buFont typeface="Arial"/>
        <a:buChar char="–"/>
        <a:defRPr sz="4800" kern="1200">
          <a:solidFill>
            <a:schemeClr val="tx1"/>
          </a:solidFill>
          <a:latin typeface="+mn-lt"/>
          <a:ea typeface="+mn-ea"/>
          <a:cs typeface="+mn-cs"/>
        </a:defRPr>
      </a:lvl4pPr>
      <a:lvl5pPr marL="4884000" indent="-542667" algn="l" defTabSz="1085333" rtl="0" eaLnBrk="1" latinLnBrk="0" hangingPunct="1">
        <a:spcBef>
          <a:spcPct val="20000"/>
        </a:spcBef>
        <a:buFont typeface="Arial"/>
        <a:buChar char="»"/>
        <a:defRPr sz="4800" kern="1200">
          <a:solidFill>
            <a:schemeClr val="tx1"/>
          </a:solidFill>
          <a:latin typeface="+mn-lt"/>
          <a:ea typeface="+mn-ea"/>
          <a:cs typeface="+mn-cs"/>
        </a:defRPr>
      </a:lvl5pPr>
      <a:lvl6pPr marL="5969331" indent="-542667" algn="l" defTabSz="1085333" rtl="0" eaLnBrk="1" latinLnBrk="0" hangingPunct="1">
        <a:spcBef>
          <a:spcPct val="20000"/>
        </a:spcBef>
        <a:buFont typeface="Arial"/>
        <a:buChar char="•"/>
        <a:defRPr sz="4800" kern="1200">
          <a:solidFill>
            <a:schemeClr val="tx1"/>
          </a:solidFill>
          <a:latin typeface="+mn-lt"/>
          <a:ea typeface="+mn-ea"/>
          <a:cs typeface="+mn-cs"/>
        </a:defRPr>
      </a:lvl6pPr>
      <a:lvl7pPr marL="7054654" indent="-542667" algn="l" defTabSz="1085333" rtl="0" eaLnBrk="1" latinLnBrk="0" hangingPunct="1">
        <a:spcBef>
          <a:spcPct val="20000"/>
        </a:spcBef>
        <a:buFont typeface="Arial"/>
        <a:buChar char="•"/>
        <a:defRPr sz="4800" kern="1200">
          <a:solidFill>
            <a:schemeClr val="tx1"/>
          </a:solidFill>
          <a:latin typeface="+mn-lt"/>
          <a:ea typeface="+mn-ea"/>
          <a:cs typeface="+mn-cs"/>
        </a:defRPr>
      </a:lvl7pPr>
      <a:lvl8pPr marL="8139926" indent="-542667" algn="l" defTabSz="1085333" rtl="0" eaLnBrk="1" latinLnBrk="0" hangingPunct="1">
        <a:spcBef>
          <a:spcPct val="20000"/>
        </a:spcBef>
        <a:buFont typeface="Arial"/>
        <a:buChar char="•"/>
        <a:defRPr sz="4800" kern="1200">
          <a:solidFill>
            <a:schemeClr val="tx1"/>
          </a:solidFill>
          <a:latin typeface="+mn-lt"/>
          <a:ea typeface="+mn-ea"/>
          <a:cs typeface="+mn-cs"/>
        </a:defRPr>
      </a:lvl8pPr>
      <a:lvl9pPr marL="9225252" indent="-542667" algn="l" defTabSz="1085333" rtl="0" eaLnBrk="1" latinLnBrk="0" hangingPunct="1">
        <a:spcBef>
          <a:spcPct val="20000"/>
        </a:spcBef>
        <a:buFont typeface="Arial"/>
        <a:buChar char="•"/>
        <a:defRPr sz="4800" kern="1200">
          <a:solidFill>
            <a:schemeClr val="tx1"/>
          </a:solidFill>
          <a:latin typeface="+mn-lt"/>
          <a:ea typeface="+mn-ea"/>
          <a:cs typeface="+mn-cs"/>
        </a:defRPr>
      </a:lvl9pPr>
    </p:bodyStyle>
    <p:otherStyle>
      <a:defPPr>
        <a:defRPr lang="en-US"/>
      </a:defPPr>
      <a:lvl1pPr marL="0" algn="l" defTabSz="1085333" rtl="0" eaLnBrk="1" latinLnBrk="0" hangingPunct="1">
        <a:defRPr sz="4300" kern="1200">
          <a:solidFill>
            <a:schemeClr val="tx1"/>
          </a:solidFill>
          <a:latin typeface="+mn-lt"/>
          <a:ea typeface="+mn-ea"/>
          <a:cs typeface="+mn-cs"/>
        </a:defRPr>
      </a:lvl1pPr>
      <a:lvl2pPr marL="1085333" algn="l" defTabSz="1085333" rtl="0" eaLnBrk="1" latinLnBrk="0" hangingPunct="1">
        <a:defRPr sz="4300" kern="1200">
          <a:solidFill>
            <a:schemeClr val="tx1"/>
          </a:solidFill>
          <a:latin typeface="+mn-lt"/>
          <a:ea typeface="+mn-ea"/>
          <a:cs typeface="+mn-cs"/>
        </a:defRPr>
      </a:lvl2pPr>
      <a:lvl3pPr marL="2170667" algn="l" defTabSz="1085333" rtl="0" eaLnBrk="1" latinLnBrk="0" hangingPunct="1">
        <a:defRPr sz="4300" kern="1200">
          <a:solidFill>
            <a:schemeClr val="tx1"/>
          </a:solidFill>
          <a:latin typeface="+mn-lt"/>
          <a:ea typeface="+mn-ea"/>
          <a:cs typeface="+mn-cs"/>
        </a:defRPr>
      </a:lvl3pPr>
      <a:lvl4pPr marL="3256000" algn="l" defTabSz="1085333" rtl="0" eaLnBrk="1" latinLnBrk="0" hangingPunct="1">
        <a:defRPr sz="4300" kern="1200">
          <a:solidFill>
            <a:schemeClr val="tx1"/>
          </a:solidFill>
          <a:latin typeface="+mn-lt"/>
          <a:ea typeface="+mn-ea"/>
          <a:cs typeface="+mn-cs"/>
        </a:defRPr>
      </a:lvl4pPr>
      <a:lvl5pPr marL="4341333" algn="l" defTabSz="1085333" rtl="0" eaLnBrk="1" latinLnBrk="0" hangingPunct="1">
        <a:defRPr sz="4300" kern="1200">
          <a:solidFill>
            <a:schemeClr val="tx1"/>
          </a:solidFill>
          <a:latin typeface="+mn-lt"/>
          <a:ea typeface="+mn-ea"/>
          <a:cs typeface="+mn-cs"/>
        </a:defRPr>
      </a:lvl5pPr>
      <a:lvl6pPr marL="5426666" algn="l" defTabSz="1085333" rtl="0" eaLnBrk="1" latinLnBrk="0" hangingPunct="1">
        <a:defRPr sz="4300" kern="1200">
          <a:solidFill>
            <a:schemeClr val="tx1"/>
          </a:solidFill>
          <a:latin typeface="+mn-lt"/>
          <a:ea typeface="+mn-ea"/>
          <a:cs typeface="+mn-cs"/>
        </a:defRPr>
      </a:lvl6pPr>
      <a:lvl7pPr marL="6511997" algn="l" defTabSz="1085333" rtl="0" eaLnBrk="1" latinLnBrk="0" hangingPunct="1">
        <a:defRPr sz="4300" kern="1200">
          <a:solidFill>
            <a:schemeClr val="tx1"/>
          </a:solidFill>
          <a:latin typeface="+mn-lt"/>
          <a:ea typeface="+mn-ea"/>
          <a:cs typeface="+mn-cs"/>
        </a:defRPr>
      </a:lvl7pPr>
      <a:lvl8pPr marL="7597326" algn="l" defTabSz="1085333" rtl="0" eaLnBrk="1" latinLnBrk="0" hangingPunct="1">
        <a:defRPr sz="4300" kern="1200">
          <a:solidFill>
            <a:schemeClr val="tx1"/>
          </a:solidFill>
          <a:latin typeface="+mn-lt"/>
          <a:ea typeface="+mn-ea"/>
          <a:cs typeface="+mn-cs"/>
        </a:defRPr>
      </a:lvl8pPr>
      <a:lvl9pPr marL="8682623" algn="l" defTabSz="1085333" rtl="0" eaLnBrk="1" latinLnBrk="0" hangingPunct="1">
        <a:defRPr sz="43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19200" y="549276"/>
            <a:ext cx="21945600" cy="2286000"/>
          </a:xfrm>
          <a:prstGeom prst="rect">
            <a:avLst/>
          </a:prstGeom>
        </p:spPr>
        <p:txBody>
          <a:bodyPr vert="horz" lIns="217076" tIns="108538" rIns="217076" bIns="108538"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1219200" y="3200413"/>
            <a:ext cx="21945600" cy="9051926"/>
          </a:xfrm>
          <a:prstGeom prst="rect">
            <a:avLst/>
          </a:prstGeom>
        </p:spPr>
        <p:txBody>
          <a:bodyPr vert="horz" lIns="217076" tIns="108538" rIns="217076" bIns="108538"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1219200" y="12712967"/>
            <a:ext cx="5689600" cy="730250"/>
          </a:xfrm>
          <a:prstGeom prst="rect">
            <a:avLst/>
          </a:prstGeom>
        </p:spPr>
        <p:txBody>
          <a:bodyPr vert="horz" lIns="217076" tIns="108538" rIns="217076" bIns="108538" rtlCol="0" anchor="ctr"/>
          <a:lstStyle>
            <a:lvl1pPr algn="l">
              <a:defRPr sz="2900">
                <a:solidFill>
                  <a:schemeClr val="tx1">
                    <a:tint val="75000"/>
                  </a:schemeClr>
                </a:solidFill>
              </a:defRPr>
            </a:lvl1pPr>
          </a:lstStyle>
          <a:p>
            <a:pPr defTabSz="1085381" fontAlgn="auto">
              <a:spcBef>
                <a:spcPts val="0"/>
              </a:spcBef>
              <a:spcAft>
                <a:spcPts val="0"/>
              </a:spcAft>
            </a:pPr>
            <a:fld id="{314CBF49-E864-7E4D-AB80-3ECC569AC03C}" type="datetime9">
              <a:rPr lang="en-US" smtClean="0">
                <a:solidFill>
                  <a:prstClr val="black">
                    <a:tint val="75000"/>
                  </a:prstClr>
                </a:solidFill>
                <a:latin typeface="Calibri"/>
                <a:ea typeface="+mn-ea"/>
              </a:rPr>
              <a:pPr defTabSz="1085381" fontAlgn="auto">
                <a:spcBef>
                  <a:spcPts val="0"/>
                </a:spcBef>
                <a:spcAft>
                  <a:spcPts val="0"/>
                </a:spcAft>
              </a:pPr>
              <a:t>7/19/2012 1:20:54 PM</a:t>
            </a:fld>
            <a:endParaRPr lang="en-US">
              <a:solidFill>
                <a:prstClr val="black">
                  <a:tint val="75000"/>
                </a:prstClr>
              </a:solidFill>
              <a:latin typeface="Calibri"/>
              <a:ea typeface="+mn-ea"/>
            </a:endParaRPr>
          </a:p>
        </p:txBody>
      </p:sp>
      <p:sp>
        <p:nvSpPr>
          <p:cNvPr id="5" name="Footer Placeholder 4"/>
          <p:cNvSpPr>
            <a:spLocks noGrp="1"/>
          </p:cNvSpPr>
          <p:nvPr>
            <p:ph type="ftr" sz="quarter" idx="3"/>
          </p:nvPr>
        </p:nvSpPr>
        <p:spPr>
          <a:xfrm>
            <a:off x="8331200" y="12712967"/>
            <a:ext cx="7721600" cy="730250"/>
          </a:xfrm>
          <a:prstGeom prst="rect">
            <a:avLst/>
          </a:prstGeom>
        </p:spPr>
        <p:txBody>
          <a:bodyPr vert="horz" lIns="217076" tIns="108538" rIns="217076" bIns="108538" rtlCol="0" anchor="ctr"/>
          <a:lstStyle>
            <a:lvl1pPr algn="ctr">
              <a:defRPr sz="2900">
                <a:solidFill>
                  <a:schemeClr val="tx1">
                    <a:tint val="75000"/>
                  </a:schemeClr>
                </a:solidFill>
              </a:defRPr>
            </a:lvl1pPr>
          </a:lstStyle>
          <a:p>
            <a:pPr defTabSz="1085381" fontAlgn="auto">
              <a:spcBef>
                <a:spcPts val="0"/>
              </a:spcBef>
              <a:spcAft>
                <a:spcPts val="0"/>
              </a:spcAft>
            </a:pPr>
            <a:endParaRPr lang="en-US">
              <a:solidFill>
                <a:prstClr val="black">
                  <a:tint val="75000"/>
                </a:prstClr>
              </a:solidFill>
              <a:latin typeface="Calibri"/>
              <a:ea typeface="+mn-ea"/>
            </a:endParaRPr>
          </a:p>
        </p:txBody>
      </p:sp>
      <p:sp>
        <p:nvSpPr>
          <p:cNvPr id="6" name="Slide Number Placeholder 5"/>
          <p:cNvSpPr>
            <a:spLocks noGrp="1"/>
          </p:cNvSpPr>
          <p:nvPr>
            <p:ph type="sldNum" sz="quarter" idx="4"/>
          </p:nvPr>
        </p:nvSpPr>
        <p:spPr>
          <a:xfrm>
            <a:off x="17475200" y="12712967"/>
            <a:ext cx="5689600" cy="730250"/>
          </a:xfrm>
          <a:prstGeom prst="rect">
            <a:avLst/>
          </a:prstGeom>
        </p:spPr>
        <p:txBody>
          <a:bodyPr vert="horz" lIns="217076" tIns="108538" rIns="217076" bIns="108538" rtlCol="0" anchor="ctr"/>
          <a:lstStyle>
            <a:lvl1pPr algn="r">
              <a:defRPr sz="2900">
                <a:solidFill>
                  <a:schemeClr val="tx1">
                    <a:tint val="75000"/>
                  </a:schemeClr>
                </a:solidFill>
              </a:defRPr>
            </a:lvl1pPr>
          </a:lstStyle>
          <a:p>
            <a:pPr defTabSz="1085381" fontAlgn="auto">
              <a:spcBef>
                <a:spcPts val="0"/>
              </a:spcBef>
              <a:spcAft>
                <a:spcPts val="0"/>
              </a:spcAft>
            </a:pPr>
            <a:fld id="{278AF18F-159C-E74D-9BD2-1F2BC71E989A}" type="slidenum">
              <a:rPr lang="en-US" smtClean="0">
                <a:solidFill>
                  <a:prstClr val="black">
                    <a:tint val="75000"/>
                  </a:prstClr>
                </a:solidFill>
                <a:latin typeface="Calibri"/>
                <a:ea typeface="+mn-ea"/>
              </a:rPr>
              <a:pPr defTabSz="1085381" fontAlgn="auto">
                <a:spcBef>
                  <a:spcPts val="0"/>
                </a:spcBef>
                <a:spcAft>
                  <a:spcPts val="0"/>
                </a:spcAft>
              </a:pPr>
              <a:t>‹#›</a:t>
            </a:fld>
            <a:endParaRPr lang="en-US">
              <a:solidFill>
                <a:prstClr val="black">
                  <a:tint val="75000"/>
                </a:prstClr>
              </a:solidFill>
              <a:latin typeface="Calibri"/>
              <a:ea typeface="+mn-ea"/>
            </a:endParaRPr>
          </a:p>
        </p:txBody>
      </p:sp>
    </p:spTree>
    <p:extLst>
      <p:ext uri="{BB962C8B-B14F-4D97-AF65-F5344CB8AC3E}">
        <p14:creationId xmlns:p14="http://schemas.microsoft.com/office/powerpoint/2010/main" val="3448011645"/>
      </p:ext>
    </p:extLst>
  </p:cSld>
  <p:clrMap bg1="lt1" tx1="dk1" bg2="lt2" tx2="dk2" accent1="accent1" accent2="accent2" accent3="accent3" accent4="accent4" accent5="accent5" accent6="accent6" hlink="hlink" folHlink="folHlink"/>
  <p:sldLayoutIdLst>
    <p:sldLayoutId id="2147483693" r:id="rId1"/>
  </p:sldLayoutIdLst>
  <p:hf hdr="0"/>
  <p:txStyles>
    <p:titleStyle>
      <a:lvl1pPr algn="ctr" defTabSz="1085381" rtl="0" eaLnBrk="1" latinLnBrk="0" hangingPunct="1">
        <a:spcBef>
          <a:spcPct val="0"/>
        </a:spcBef>
        <a:buNone/>
        <a:defRPr sz="10500" kern="1200">
          <a:solidFill>
            <a:schemeClr val="tx1"/>
          </a:solidFill>
          <a:latin typeface="+mj-lt"/>
          <a:ea typeface="+mj-ea"/>
          <a:cs typeface="+mj-cs"/>
        </a:defRPr>
      </a:lvl1pPr>
    </p:titleStyle>
    <p:bodyStyle>
      <a:lvl1pPr marL="813920" indent="-813920" algn="l" defTabSz="1085381" rtl="0" eaLnBrk="1" latinLnBrk="0" hangingPunct="1">
        <a:spcBef>
          <a:spcPct val="20000"/>
        </a:spcBef>
        <a:buFont typeface="Arial"/>
        <a:buChar char="•"/>
        <a:defRPr sz="7600" kern="1200">
          <a:solidFill>
            <a:schemeClr val="tx1"/>
          </a:solidFill>
          <a:latin typeface="+mn-lt"/>
          <a:ea typeface="+mn-ea"/>
          <a:cs typeface="+mn-cs"/>
        </a:defRPr>
      </a:lvl1pPr>
      <a:lvl2pPr marL="1763799" indent="-678442" algn="l" defTabSz="1085381" rtl="0" eaLnBrk="1" latinLnBrk="0" hangingPunct="1">
        <a:spcBef>
          <a:spcPct val="20000"/>
        </a:spcBef>
        <a:buFont typeface="Arial"/>
        <a:buChar char="–"/>
        <a:defRPr sz="6700" kern="1200">
          <a:solidFill>
            <a:schemeClr val="tx1"/>
          </a:solidFill>
          <a:latin typeface="+mn-lt"/>
          <a:ea typeface="+mn-ea"/>
          <a:cs typeface="+mn-cs"/>
        </a:defRPr>
      </a:lvl2pPr>
      <a:lvl3pPr marL="2713452" indent="-542690" algn="l" defTabSz="1085381" rtl="0" eaLnBrk="1" latinLnBrk="0" hangingPunct="1">
        <a:spcBef>
          <a:spcPct val="20000"/>
        </a:spcBef>
        <a:buFont typeface="Arial"/>
        <a:buChar char="•"/>
        <a:defRPr sz="5700" kern="1200">
          <a:solidFill>
            <a:schemeClr val="tx1"/>
          </a:solidFill>
          <a:latin typeface="+mn-lt"/>
          <a:ea typeface="+mn-ea"/>
          <a:cs typeface="+mn-cs"/>
        </a:defRPr>
      </a:lvl3pPr>
      <a:lvl4pPr marL="3798833" indent="-542690" algn="l" defTabSz="1085381" rtl="0" eaLnBrk="1" latinLnBrk="0" hangingPunct="1">
        <a:spcBef>
          <a:spcPct val="20000"/>
        </a:spcBef>
        <a:buFont typeface="Arial"/>
        <a:buChar char="–"/>
        <a:defRPr sz="4800" kern="1200">
          <a:solidFill>
            <a:schemeClr val="tx1"/>
          </a:solidFill>
          <a:latin typeface="+mn-lt"/>
          <a:ea typeface="+mn-ea"/>
          <a:cs typeface="+mn-cs"/>
        </a:defRPr>
      </a:lvl4pPr>
      <a:lvl5pPr marL="4884214" indent="-542690" algn="l" defTabSz="1085381" rtl="0" eaLnBrk="1" latinLnBrk="0" hangingPunct="1">
        <a:spcBef>
          <a:spcPct val="20000"/>
        </a:spcBef>
        <a:buFont typeface="Arial"/>
        <a:buChar char="»"/>
        <a:defRPr sz="4800" kern="1200">
          <a:solidFill>
            <a:schemeClr val="tx1"/>
          </a:solidFill>
          <a:latin typeface="+mn-lt"/>
          <a:ea typeface="+mn-ea"/>
          <a:cs typeface="+mn-cs"/>
        </a:defRPr>
      </a:lvl5pPr>
      <a:lvl6pPr marL="5969592" indent="-542690" algn="l" defTabSz="1085381" rtl="0" eaLnBrk="1" latinLnBrk="0" hangingPunct="1">
        <a:spcBef>
          <a:spcPct val="20000"/>
        </a:spcBef>
        <a:buFont typeface="Arial"/>
        <a:buChar char="•"/>
        <a:defRPr sz="4800" kern="1200">
          <a:solidFill>
            <a:schemeClr val="tx1"/>
          </a:solidFill>
          <a:latin typeface="+mn-lt"/>
          <a:ea typeface="+mn-ea"/>
          <a:cs typeface="+mn-cs"/>
        </a:defRPr>
      </a:lvl6pPr>
      <a:lvl7pPr marL="7054964" indent="-542690" algn="l" defTabSz="1085381" rtl="0" eaLnBrk="1" latinLnBrk="0" hangingPunct="1">
        <a:spcBef>
          <a:spcPct val="20000"/>
        </a:spcBef>
        <a:buFont typeface="Arial"/>
        <a:buChar char="•"/>
        <a:defRPr sz="4800" kern="1200">
          <a:solidFill>
            <a:schemeClr val="tx1"/>
          </a:solidFill>
          <a:latin typeface="+mn-lt"/>
          <a:ea typeface="+mn-ea"/>
          <a:cs typeface="+mn-cs"/>
        </a:defRPr>
      </a:lvl7pPr>
      <a:lvl8pPr marL="8140283" indent="-542690" algn="l" defTabSz="1085381" rtl="0" eaLnBrk="1" latinLnBrk="0" hangingPunct="1">
        <a:spcBef>
          <a:spcPct val="20000"/>
        </a:spcBef>
        <a:buFont typeface="Arial"/>
        <a:buChar char="•"/>
        <a:defRPr sz="4800" kern="1200">
          <a:solidFill>
            <a:schemeClr val="tx1"/>
          </a:solidFill>
          <a:latin typeface="+mn-lt"/>
          <a:ea typeface="+mn-ea"/>
          <a:cs typeface="+mn-cs"/>
        </a:defRPr>
      </a:lvl8pPr>
      <a:lvl9pPr marL="9225657" indent="-542690" algn="l" defTabSz="1085381" rtl="0" eaLnBrk="1" latinLnBrk="0" hangingPunct="1">
        <a:spcBef>
          <a:spcPct val="20000"/>
        </a:spcBef>
        <a:buFont typeface="Arial"/>
        <a:buChar char="•"/>
        <a:defRPr sz="4800" kern="1200">
          <a:solidFill>
            <a:schemeClr val="tx1"/>
          </a:solidFill>
          <a:latin typeface="+mn-lt"/>
          <a:ea typeface="+mn-ea"/>
          <a:cs typeface="+mn-cs"/>
        </a:defRPr>
      </a:lvl9pPr>
    </p:bodyStyle>
    <p:otherStyle>
      <a:defPPr>
        <a:defRPr lang="en-US"/>
      </a:defPPr>
      <a:lvl1pPr marL="0" algn="l" defTabSz="1085381" rtl="0" eaLnBrk="1" latinLnBrk="0" hangingPunct="1">
        <a:defRPr sz="4300" kern="1200">
          <a:solidFill>
            <a:schemeClr val="tx1"/>
          </a:solidFill>
          <a:latin typeface="+mn-lt"/>
          <a:ea typeface="+mn-ea"/>
          <a:cs typeface="+mn-cs"/>
        </a:defRPr>
      </a:lvl1pPr>
      <a:lvl2pPr marL="1085381" algn="l" defTabSz="1085381" rtl="0" eaLnBrk="1" latinLnBrk="0" hangingPunct="1">
        <a:defRPr sz="4300" kern="1200">
          <a:solidFill>
            <a:schemeClr val="tx1"/>
          </a:solidFill>
          <a:latin typeface="+mn-lt"/>
          <a:ea typeface="+mn-ea"/>
          <a:cs typeface="+mn-cs"/>
        </a:defRPr>
      </a:lvl2pPr>
      <a:lvl3pPr marL="2170762" algn="l" defTabSz="1085381" rtl="0" eaLnBrk="1" latinLnBrk="0" hangingPunct="1">
        <a:defRPr sz="4300" kern="1200">
          <a:solidFill>
            <a:schemeClr val="tx1"/>
          </a:solidFill>
          <a:latin typeface="+mn-lt"/>
          <a:ea typeface="+mn-ea"/>
          <a:cs typeface="+mn-cs"/>
        </a:defRPr>
      </a:lvl3pPr>
      <a:lvl4pPr marL="3256143" algn="l" defTabSz="1085381" rtl="0" eaLnBrk="1" latinLnBrk="0" hangingPunct="1">
        <a:defRPr sz="4300" kern="1200">
          <a:solidFill>
            <a:schemeClr val="tx1"/>
          </a:solidFill>
          <a:latin typeface="+mn-lt"/>
          <a:ea typeface="+mn-ea"/>
          <a:cs typeface="+mn-cs"/>
        </a:defRPr>
      </a:lvl4pPr>
      <a:lvl5pPr marL="4341524" algn="l" defTabSz="1085381" rtl="0" eaLnBrk="1" latinLnBrk="0" hangingPunct="1">
        <a:defRPr sz="4300" kern="1200">
          <a:solidFill>
            <a:schemeClr val="tx1"/>
          </a:solidFill>
          <a:latin typeface="+mn-lt"/>
          <a:ea typeface="+mn-ea"/>
          <a:cs typeface="+mn-cs"/>
        </a:defRPr>
      </a:lvl5pPr>
      <a:lvl6pPr marL="5426904" algn="l" defTabSz="1085381" rtl="0" eaLnBrk="1" latinLnBrk="0" hangingPunct="1">
        <a:defRPr sz="4300" kern="1200">
          <a:solidFill>
            <a:schemeClr val="tx1"/>
          </a:solidFill>
          <a:latin typeface="+mn-lt"/>
          <a:ea typeface="+mn-ea"/>
          <a:cs typeface="+mn-cs"/>
        </a:defRPr>
      </a:lvl6pPr>
      <a:lvl7pPr marL="6512283" algn="l" defTabSz="1085381" rtl="0" eaLnBrk="1" latinLnBrk="0" hangingPunct="1">
        <a:defRPr sz="4300" kern="1200">
          <a:solidFill>
            <a:schemeClr val="tx1"/>
          </a:solidFill>
          <a:latin typeface="+mn-lt"/>
          <a:ea typeface="+mn-ea"/>
          <a:cs typeface="+mn-cs"/>
        </a:defRPr>
      </a:lvl7pPr>
      <a:lvl8pPr marL="7597659" algn="l" defTabSz="1085381" rtl="0" eaLnBrk="1" latinLnBrk="0" hangingPunct="1">
        <a:defRPr sz="4300" kern="1200">
          <a:solidFill>
            <a:schemeClr val="tx1"/>
          </a:solidFill>
          <a:latin typeface="+mn-lt"/>
          <a:ea typeface="+mn-ea"/>
          <a:cs typeface="+mn-cs"/>
        </a:defRPr>
      </a:lvl8pPr>
      <a:lvl9pPr marL="8683004" algn="l" defTabSz="1085381" rtl="0" eaLnBrk="1" latinLnBrk="0" hangingPunct="1">
        <a:defRPr sz="43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19200" y="549276"/>
            <a:ext cx="21945600" cy="2286000"/>
          </a:xfrm>
          <a:prstGeom prst="rect">
            <a:avLst/>
          </a:prstGeom>
        </p:spPr>
        <p:txBody>
          <a:bodyPr vert="horz" lIns="217090" tIns="108545" rIns="217090" bIns="108545"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1219200" y="3200413"/>
            <a:ext cx="21945600" cy="9051926"/>
          </a:xfrm>
          <a:prstGeom prst="rect">
            <a:avLst/>
          </a:prstGeom>
        </p:spPr>
        <p:txBody>
          <a:bodyPr vert="horz" lIns="217090" tIns="108545" rIns="217090" bIns="108545"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1219200" y="12712961"/>
            <a:ext cx="5689600" cy="730250"/>
          </a:xfrm>
          <a:prstGeom prst="rect">
            <a:avLst/>
          </a:prstGeom>
        </p:spPr>
        <p:txBody>
          <a:bodyPr vert="horz" lIns="217090" tIns="108545" rIns="217090" bIns="108545" rtlCol="0" anchor="ctr"/>
          <a:lstStyle>
            <a:lvl1pPr algn="l">
              <a:defRPr sz="2900">
                <a:solidFill>
                  <a:schemeClr val="tx1">
                    <a:tint val="75000"/>
                  </a:schemeClr>
                </a:solidFill>
              </a:defRPr>
            </a:lvl1pPr>
          </a:lstStyle>
          <a:p>
            <a:pPr defTabSz="1085452" fontAlgn="auto">
              <a:spcBef>
                <a:spcPts val="0"/>
              </a:spcBef>
              <a:spcAft>
                <a:spcPts val="0"/>
              </a:spcAft>
            </a:pPr>
            <a:fld id="{314CBF49-E864-7E4D-AB80-3ECC569AC03C}" type="datetime9">
              <a:rPr lang="en-US" smtClean="0">
                <a:solidFill>
                  <a:prstClr val="black">
                    <a:tint val="75000"/>
                  </a:prstClr>
                </a:solidFill>
                <a:latin typeface="Calibri"/>
                <a:ea typeface="+mn-ea"/>
              </a:rPr>
              <a:pPr defTabSz="1085452" fontAlgn="auto">
                <a:spcBef>
                  <a:spcPts val="0"/>
                </a:spcBef>
                <a:spcAft>
                  <a:spcPts val="0"/>
                </a:spcAft>
              </a:pPr>
              <a:t>7/19/2012 1:20:54 PM</a:t>
            </a:fld>
            <a:endParaRPr lang="en-US">
              <a:solidFill>
                <a:prstClr val="black">
                  <a:tint val="75000"/>
                </a:prstClr>
              </a:solidFill>
              <a:latin typeface="Calibri"/>
              <a:ea typeface="+mn-ea"/>
            </a:endParaRPr>
          </a:p>
        </p:txBody>
      </p:sp>
      <p:sp>
        <p:nvSpPr>
          <p:cNvPr id="5" name="Footer Placeholder 4"/>
          <p:cNvSpPr>
            <a:spLocks noGrp="1"/>
          </p:cNvSpPr>
          <p:nvPr>
            <p:ph type="ftr" sz="quarter" idx="3"/>
          </p:nvPr>
        </p:nvSpPr>
        <p:spPr>
          <a:xfrm>
            <a:off x="8331200" y="12712961"/>
            <a:ext cx="7721600" cy="730250"/>
          </a:xfrm>
          <a:prstGeom prst="rect">
            <a:avLst/>
          </a:prstGeom>
        </p:spPr>
        <p:txBody>
          <a:bodyPr vert="horz" lIns="217090" tIns="108545" rIns="217090" bIns="108545" rtlCol="0" anchor="ctr"/>
          <a:lstStyle>
            <a:lvl1pPr algn="ctr">
              <a:defRPr sz="2900">
                <a:solidFill>
                  <a:schemeClr val="tx1">
                    <a:tint val="75000"/>
                  </a:schemeClr>
                </a:solidFill>
              </a:defRPr>
            </a:lvl1pPr>
          </a:lstStyle>
          <a:p>
            <a:pPr defTabSz="1085452" fontAlgn="auto">
              <a:spcBef>
                <a:spcPts val="0"/>
              </a:spcBef>
              <a:spcAft>
                <a:spcPts val="0"/>
              </a:spcAft>
            </a:pPr>
            <a:endParaRPr lang="en-US">
              <a:solidFill>
                <a:prstClr val="black">
                  <a:tint val="75000"/>
                </a:prstClr>
              </a:solidFill>
              <a:latin typeface="Calibri"/>
              <a:ea typeface="+mn-ea"/>
            </a:endParaRPr>
          </a:p>
        </p:txBody>
      </p:sp>
      <p:sp>
        <p:nvSpPr>
          <p:cNvPr id="6" name="Slide Number Placeholder 5"/>
          <p:cNvSpPr>
            <a:spLocks noGrp="1"/>
          </p:cNvSpPr>
          <p:nvPr>
            <p:ph type="sldNum" sz="quarter" idx="4"/>
          </p:nvPr>
        </p:nvSpPr>
        <p:spPr>
          <a:xfrm>
            <a:off x="17475200" y="12712961"/>
            <a:ext cx="5689600" cy="730250"/>
          </a:xfrm>
          <a:prstGeom prst="rect">
            <a:avLst/>
          </a:prstGeom>
        </p:spPr>
        <p:txBody>
          <a:bodyPr vert="horz" lIns="217090" tIns="108545" rIns="217090" bIns="108545" rtlCol="0" anchor="ctr"/>
          <a:lstStyle>
            <a:lvl1pPr algn="r">
              <a:defRPr sz="2900">
                <a:solidFill>
                  <a:schemeClr val="tx1">
                    <a:tint val="75000"/>
                  </a:schemeClr>
                </a:solidFill>
              </a:defRPr>
            </a:lvl1pPr>
          </a:lstStyle>
          <a:p>
            <a:pPr defTabSz="1085452" fontAlgn="auto">
              <a:spcBef>
                <a:spcPts val="0"/>
              </a:spcBef>
              <a:spcAft>
                <a:spcPts val="0"/>
              </a:spcAft>
            </a:pPr>
            <a:fld id="{278AF18F-159C-E74D-9BD2-1F2BC71E989A}" type="slidenum">
              <a:rPr lang="en-US" smtClean="0">
                <a:solidFill>
                  <a:prstClr val="black">
                    <a:tint val="75000"/>
                  </a:prstClr>
                </a:solidFill>
                <a:latin typeface="Calibri"/>
                <a:ea typeface="+mn-ea"/>
              </a:rPr>
              <a:pPr defTabSz="1085452" fontAlgn="auto">
                <a:spcBef>
                  <a:spcPts val="0"/>
                </a:spcBef>
                <a:spcAft>
                  <a:spcPts val="0"/>
                </a:spcAft>
              </a:pPr>
              <a:t>‹#›</a:t>
            </a:fld>
            <a:endParaRPr lang="en-US">
              <a:solidFill>
                <a:prstClr val="black">
                  <a:tint val="75000"/>
                </a:prstClr>
              </a:solidFill>
              <a:latin typeface="Calibri"/>
              <a:ea typeface="+mn-ea"/>
            </a:endParaRPr>
          </a:p>
        </p:txBody>
      </p:sp>
    </p:spTree>
    <p:extLst>
      <p:ext uri="{BB962C8B-B14F-4D97-AF65-F5344CB8AC3E}">
        <p14:creationId xmlns:p14="http://schemas.microsoft.com/office/powerpoint/2010/main" val="3448011645"/>
      </p:ext>
    </p:extLst>
  </p:cSld>
  <p:clrMap bg1="lt1" tx1="dk1" bg2="lt2" tx2="dk2" accent1="accent1" accent2="accent2" accent3="accent3" accent4="accent4" accent5="accent5" accent6="accent6" hlink="hlink" folHlink="folHlink"/>
  <p:sldLayoutIdLst>
    <p:sldLayoutId id="2147483695" r:id="rId1"/>
  </p:sldLayoutIdLst>
  <p:hf hdr="0"/>
  <p:txStyles>
    <p:titleStyle>
      <a:lvl1pPr algn="ctr" defTabSz="1085452" rtl="0" eaLnBrk="1" latinLnBrk="0" hangingPunct="1">
        <a:spcBef>
          <a:spcPct val="0"/>
        </a:spcBef>
        <a:buNone/>
        <a:defRPr sz="10500" kern="1200">
          <a:solidFill>
            <a:schemeClr val="tx1"/>
          </a:solidFill>
          <a:latin typeface="+mj-lt"/>
          <a:ea typeface="+mj-ea"/>
          <a:cs typeface="+mj-cs"/>
        </a:defRPr>
      </a:lvl1pPr>
    </p:titleStyle>
    <p:bodyStyle>
      <a:lvl1pPr marL="813975" indent="-813975" algn="l" defTabSz="1085452" rtl="0" eaLnBrk="1" latinLnBrk="0" hangingPunct="1">
        <a:spcBef>
          <a:spcPct val="20000"/>
        </a:spcBef>
        <a:buFont typeface="Arial"/>
        <a:buChar char="•"/>
        <a:defRPr sz="7600" kern="1200">
          <a:solidFill>
            <a:schemeClr val="tx1"/>
          </a:solidFill>
          <a:latin typeface="+mn-lt"/>
          <a:ea typeface="+mn-ea"/>
          <a:cs typeface="+mn-cs"/>
        </a:defRPr>
      </a:lvl1pPr>
      <a:lvl2pPr marL="1763914" indent="-678485" algn="l" defTabSz="1085452" rtl="0" eaLnBrk="1" latinLnBrk="0" hangingPunct="1">
        <a:spcBef>
          <a:spcPct val="20000"/>
        </a:spcBef>
        <a:buFont typeface="Arial"/>
        <a:buChar char="–"/>
        <a:defRPr sz="6700" kern="1200">
          <a:solidFill>
            <a:schemeClr val="tx1"/>
          </a:solidFill>
          <a:latin typeface="+mn-lt"/>
          <a:ea typeface="+mn-ea"/>
          <a:cs typeface="+mn-cs"/>
        </a:defRPr>
      </a:lvl2pPr>
      <a:lvl3pPr marL="2713631" indent="-542726" algn="l" defTabSz="1085452" rtl="0" eaLnBrk="1" latinLnBrk="0" hangingPunct="1">
        <a:spcBef>
          <a:spcPct val="20000"/>
        </a:spcBef>
        <a:buFont typeface="Arial"/>
        <a:buChar char="•"/>
        <a:defRPr sz="5700" kern="1200">
          <a:solidFill>
            <a:schemeClr val="tx1"/>
          </a:solidFill>
          <a:latin typeface="+mn-lt"/>
          <a:ea typeface="+mn-ea"/>
          <a:cs typeface="+mn-cs"/>
        </a:defRPr>
      </a:lvl3pPr>
      <a:lvl4pPr marL="3799083" indent="-542726" algn="l" defTabSz="1085452" rtl="0" eaLnBrk="1" latinLnBrk="0" hangingPunct="1">
        <a:spcBef>
          <a:spcPct val="20000"/>
        </a:spcBef>
        <a:buFont typeface="Arial"/>
        <a:buChar char="–"/>
        <a:defRPr sz="4800" kern="1200">
          <a:solidFill>
            <a:schemeClr val="tx1"/>
          </a:solidFill>
          <a:latin typeface="+mn-lt"/>
          <a:ea typeface="+mn-ea"/>
          <a:cs typeface="+mn-cs"/>
        </a:defRPr>
      </a:lvl4pPr>
      <a:lvl5pPr marL="4884535" indent="-542726" algn="l" defTabSz="1085452" rtl="0" eaLnBrk="1" latinLnBrk="0" hangingPunct="1">
        <a:spcBef>
          <a:spcPct val="20000"/>
        </a:spcBef>
        <a:buFont typeface="Arial"/>
        <a:buChar char="»"/>
        <a:defRPr sz="4800" kern="1200">
          <a:solidFill>
            <a:schemeClr val="tx1"/>
          </a:solidFill>
          <a:latin typeface="+mn-lt"/>
          <a:ea typeface="+mn-ea"/>
          <a:cs typeface="+mn-cs"/>
        </a:defRPr>
      </a:lvl5pPr>
      <a:lvl6pPr marL="5969985" indent="-542726" algn="l" defTabSz="1085452" rtl="0" eaLnBrk="1" latinLnBrk="0" hangingPunct="1">
        <a:spcBef>
          <a:spcPct val="20000"/>
        </a:spcBef>
        <a:buFont typeface="Arial"/>
        <a:buChar char="•"/>
        <a:defRPr sz="4800" kern="1200">
          <a:solidFill>
            <a:schemeClr val="tx1"/>
          </a:solidFill>
          <a:latin typeface="+mn-lt"/>
          <a:ea typeface="+mn-ea"/>
          <a:cs typeface="+mn-cs"/>
        </a:defRPr>
      </a:lvl6pPr>
      <a:lvl7pPr marL="7055428" indent="-542726" algn="l" defTabSz="1085452" rtl="0" eaLnBrk="1" latinLnBrk="0" hangingPunct="1">
        <a:spcBef>
          <a:spcPct val="20000"/>
        </a:spcBef>
        <a:buFont typeface="Arial"/>
        <a:buChar char="•"/>
        <a:defRPr sz="4800" kern="1200">
          <a:solidFill>
            <a:schemeClr val="tx1"/>
          </a:solidFill>
          <a:latin typeface="+mn-lt"/>
          <a:ea typeface="+mn-ea"/>
          <a:cs typeface="+mn-cs"/>
        </a:defRPr>
      </a:lvl7pPr>
      <a:lvl8pPr marL="8140819" indent="-542726" algn="l" defTabSz="1085452" rtl="0" eaLnBrk="1" latinLnBrk="0" hangingPunct="1">
        <a:spcBef>
          <a:spcPct val="20000"/>
        </a:spcBef>
        <a:buFont typeface="Arial"/>
        <a:buChar char="•"/>
        <a:defRPr sz="4800" kern="1200">
          <a:solidFill>
            <a:schemeClr val="tx1"/>
          </a:solidFill>
          <a:latin typeface="+mn-lt"/>
          <a:ea typeface="+mn-ea"/>
          <a:cs typeface="+mn-cs"/>
        </a:defRPr>
      </a:lvl8pPr>
      <a:lvl9pPr marL="9226264" indent="-542726" algn="l" defTabSz="1085452" rtl="0" eaLnBrk="1" latinLnBrk="0" hangingPunct="1">
        <a:spcBef>
          <a:spcPct val="20000"/>
        </a:spcBef>
        <a:buFont typeface="Arial"/>
        <a:buChar char="•"/>
        <a:defRPr sz="4800" kern="1200">
          <a:solidFill>
            <a:schemeClr val="tx1"/>
          </a:solidFill>
          <a:latin typeface="+mn-lt"/>
          <a:ea typeface="+mn-ea"/>
          <a:cs typeface="+mn-cs"/>
        </a:defRPr>
      </a:lvl9pPr>
    </p:bodyStyle>
    <p:otherStyle>
      <a:defPPr>
        <a:defRPr lang="en-US"/>
      </a:defPPr>
      <a:lvl1pPr marL="0" algn="l" defTabSz="1085452" rtl="0" eaLnBrk="1" latinLnBrk="0" hangingPunct="1">
        <a:defRPr sz="4300" kern="1200">
          <a:solidFill>
            <a:schemeClr val="tx1"/>
          </a:solidFill>
          <a:latin typeface="+mn-lt"/>
          <a:ea typeface="+mn-ea"/>
          <a:cs typeface="+mn-cs"/>
        </a:defRPr>
      </a:lvl1pPr>
      <a:lvl2pPr marL="1085452" algn="l" defTabSz="1085452" rtl="0" eaLnBrk="1" latinLnBrk="0" hangingPunct="1">
        <a:defRPr sz="4300" kern="1200">
          <a:solidFill>
            <a:schemeClr val="tx1"/>
          </a:solidFill>
          <a:latin typeface="+mn-lt"/>
          <a:ea typeface="+mn-ea"/>
          <a:cs typeface="+mn-cs"/>
        </a:defRPr>
      </a:lvl2pPr>
      <a:lvl3pPr marL="2170905" algn="l" defTabSz="1085452" rtl="0" eaLnBrk="1" latinLnBrk="0" hangingPunct="1">
        <a:defRPr sz="4300" kern="1200">
          <a:solidFill>
            <a:schemeClr val="tx1"/>
          </a:solidFill>
          <a:latin typeface="+mn-lt"/>
          <a:ea typeface="+mn-ea"/>
          <a:cs typeface="+mn-cs"/>
        </a:defRPr>
      </a:lvl3pPr>
      <a:lvl4pPr marL="3256357" algn="l" defTabSz="1085452" rtl="0" eaLnBrk="1" latinLnBrk="0" hangingPunct="1">
        <a:defRPr sz="4300" kern="1200">
          <a:solidFill>
            <a:schemeClr val="tx1"/>
          </a:solidFill>
          <a:latin typeface="+mn-lt"/>
          <a:ea typeface="+mn-ea"/>
          <a:cs typeface="+mn-cs"/>
        </a:defRPr>
      </a:lvl4pPr>
      <a:lvl5pPr marL="4341809" algn="l" defTabSz="1085452" rtl="0" eaLnBrk="1" latinLnBrk="0" hangingPunct="1">
        <a:defRPr sz="4300" kern="1200">
          <a:solidFill>
            <a:schemeClr val="tx1"/>
          </a:solidFill>
          <a:latin typeface="+mn-lt"/>
          <a:ea typeface="+mn-ea"/>
          <a:cs typeface="+mn-cs"/>
        </a:defRPr>
      </a:lvl5pPr>
      <a:lvl6pPr marL="5427262" algn="l" defTabSz="1085452" rtl="0" eaLnBrk="1" latinLnBrk="0" hangingPunct="1">
        <a:defRPr sz="4300" kern="1200">
          <a:solidFill>
            <a:schemeClr val="tx1"/>
          </a:solidFill>
          <a:latin typeface="+mn-lt"/>
          <a:ea typeface="+mn-ea"/>
          <a:cs typeface="+mn-cs"/>
        </a:defRPr>
      </a:lvl6pPr>
      <a:lvl7pPr marL="6512711" algn="l" defTabSz="1085452" rtl="0" eaLnBrk="1" latinLnBrk="0" hangingPunct="1">
        <a:defRPr sz="4300" kern="1200">
          <a:solidFill>
            <a:schemeClr val="tx1"/>
          </a:solidFill>
          <a:latin typeface="+mn-lt"/>
          <a:ea typeface="+mn-ea"/>
          <a:cs typeface="+mn-cs"/>
        </a:defRPr>
      </a:lvl7pPr>
      <a:lvl8pPr marL="7598159" algn="l" defTabSz="1085452" rtl="0" eaLnBrk="1" latinLnBrk="0" hangingPunct="1">
        <a:defRPr sz="4300" kern="1200">
          <a:solidFill>
            <a:schemeClr val="tx1"/>
          </a:solidFill>
          <a:latin typeface="+mn-lt"/>
          <a:ea typeface="+mn-ea"/>
          <a:cs typeface="+mn-cs"/>
        </a:defRPr>
      </a:lvl8pPr>
      <a:lvl9pPr marL="8683576" algn="l" defTabSz="1085452" rtl="0" eaLnBrk="1" latinLnBrk="0" hangingPunct="1">
        <a:defRPr sz="43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19200" y="549276"/>
            <a:ext cx="21945600" cy="2286000"/>
          </a:xfrm>
          <a:prstGeom prst="rect">
            <a:avLst/>
          </a:prstGeom>
        </p:spPr>
        <p:txBody>
          <a:bodyPr vert="horz" lIns="217110" tIns="108555" rIns="217110" bIns="108555"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1219200" y="3200413"/>
            <a:ext cx="21945600" cy="9051926"/>
          </a:xfrm>
          <a:prstGeom prst="rect">
            <a:avLst/>
          </a:prstGeom>
        </p:spPr>
        <p:txBody>
          <a:bodyPr vert="horz" lIns="217110" tIns="108555" rIns="217110" bIns="108555"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1219200" y="12712953"/>
            <a:ext cx="5689600" cy="730250"/>
          </a:xfrm>
          <a:prstGeom prst="rect">
            <a:avLst/>
          </a:prstGeom>
        </p:spPr>
        <p:txBody>
          <a:bodyPr vert="horz" lIns="217110" tIns="108555" rIns="217110" bIns="108555" rtlCol="0" anchor="ctr"/>
          <a:lstStyle>
            <a:lvl1pPr algn="l">
              <a:defRPr sz="2900">
                <a:solidFill>
                  <a:schemeClr val="tx1">
                    <a:tint val="75000"/>
                  </a:schemeClr>
                </a:solidFill>
              </a:defRPr>
            </a:lvl1pPr>
          </a:lstStyle>
          <a:p>
            <a:pPr defTabSz="1085548" fontAlgn="auto">
              <a:spcBef>
                <a:spcPts val="0"/>
              </a:spcBef>
              <a:spcAft>
                <a:spcPts val="0"/>
              </a:spcAft>
            </a:pPr>
            <a:fld id="{314CBF49-E864-7E4D-AB80-3ECC569AC03C}" type="datetime9">
              <a:rPr lang="en-US" smtClean="0">
                <a:solidFill>
                  <a:prstClr val="black">
                    <a:tint val="75000"/>
                  </a:prstClr>
                </a:solidFill>
                <a:latin typeface="Calibri"/>
                <a:ea typeface="+mn-ea"/>
              </a:rPr>
              <a:pPr defTabSz="1085548" fontAlgn="auto">
                <a:spcBef>
                  <a:spcPts val="0"/>
                </a:spcBef>
                <a:spcAft>
                  <a:spcPts val="0"/>
                </a:spcAft>
              </a:pPr>
              <a:t>7/19/2012 1:20:54 PM</a:t>
            </a:fld>
            <a:endParaRPr lang="en-US">
              <a:solidFill>
                <a:prstClr val="black">
                  <a:tint val="75000"/>
                </a:prstClr>
              </a:solidFill>
              <a:latin typeface="Calibri"/>
              <a:ea typeface="+mn-ea"/>
            </a:endParaRPr>
          </a:p>
        </p:txBody>
      </p:sp>
      <p:sp>
        <p:nvSpPr>
          <p:cNvPr id="5" name="Footer Placeholder 4"/>
          <p:cNvSpPr>
            <a:spLocks noGrp="1"/>
          </p:cNvSpPr>
          <p:nvPr>
            <p:ph type="ftr" sz="quarter" idx="3"/>
          </p:nvPr>
        </p:nvSpPr>
        <p:spPr>
          <a:xfrm>
            <a:off x="8331200" y="12712953"/>
            <a:ext cx="7721600" cy="730250"/>
          </a:xfrm>
          <a:prstGeom prst="rect">
            <a:avLst/>
          </a:prstGeom>
        </p:spPr>
        <p:txBody>
          <a:bodyPr vert="horz" lIns="217110" tIns="108555" rIns="217110" bIns="108555" rtlCol="0" anchor="ctr"/>
          <a:lstStyle>
            <a:lvl1pPr algn="ctr">
              <a:defRPr sz="2900">
                <a:solidFill>
                  <a:schemeClr val="tx1">
                    <a:tint val="75000"/>
                  </a:schemeClr>
                </a:solidFill>
              </a:defRPr>
            </a:lvl1pPr>
          </a:lstStyle>
          <a:p>
            <a:pPr defTabSz="1085548" fontAlgn="auto">
              <a:spcBef>
                <a:spcPts val="0"/>
              </a:spcBef>
              <a:spcAft>
                <a:spcPts val="0"/>
              </a:spcAft>
            </a:pPr>
            <a:endParaRPr lang="en-US">
              <a:solidFill>
                <a:prstClr val="black">
                  <a:tint val="75000"/>
                </a:prstClr>
              </a:solidFill>
              <a:latin typeface="Calibri"/>
              <a:ea typeface="+mn-ea"/>
            </a:endParaRPr>
          </a:p>
        </p:txBody>
      </p:sp>
      <p:sp>
        <p:nvSpPr>
          <p:cNvPr id="6" name="Slide Number Placeholder 5"/>
          <p:cNvSpPr>
            <a:spLocks noGrp="1"/>
          </p:cNvSpPr>
          <p:nvPr>
            <p:ph type="sldNum" sz="quarter" idx="4"/>
          </p:nvPr>
        </p:nvSpPr>
        <p:spPr>
          <a:xfrm>
            <a:off x="17475200" y="12712953"/>
            <a:ext cx="5689600" cy="730250"/>
          </a:xfrm>
          <a:prstGeom prst="rect">
            <a:avLst/>
          </a:prstGeom>
        </p:spPr>
        <p:txBody>
          <a:bodyPr vert="horz" lIns="217110" tIns="108555" rIns="217110" bIns="108555" rtlCol="0" anchor="ctr"/>
          <a:lstStyle>
            <a:lvl1pPr algn="r">
              <a:defRPr sz="2900">
                <a:solidFill>
                  <a:schemeClr val="tx1">
                    <a:tint val="75000"/>
                  </a:schemeClr>
                </a:solidFill>
              </a:defRPr>
            </a:lvl1pPr>
          </a:lstStyle>
          <a:p>
            <a:pPr defTabSz="1085548" fontAlgn="auto">
              <a:spcBef>
                <a:spcPts val="0"/>
              </a:spcBef>
              <a:spcAft>
                <a:spcPts val="0"/>
              </a:spcAft>
            </a:pPr>
            <a:fld id="{278AF18F-159C-E74D-9BD2-1F2BC71E989A}" type="slidenum">
              <a:rPr lang="en-US" smtClean="0">
                <a:solidFill>
                  <a:prstClr val="black">
                    <a:tint val="75000"/>
                  </a:prstClr>
                </a:solidFill>
                <a:latin typeface="Calibri"/>
                <a:ea typeface="+mn-ea"/>
              </a:rPr>
              <a:pPr defTabSz="1085548" fontAlgn="auto">
                <a:spcBef>
                  <a:spcPts val="0"/>
                </a:spcBef>
                <a:spcAft>
                  <a:spcPts val="0"/>
                </a:spcAft>
              </a:pPr>
              <a:t>‹#›</a:t>
            </a:fld>
            <a:endParaRPr lang="en-US">
              <a:solidFill>
                <a:prstClr val="black">
                  <a:tint val="75000"/>
                </a:prstClr>
              </a:solidFill>
              <a:latin typeface="Calibri"/>
              <a:ea typeface="+mn-ea"/>
            </a:endParaRPr>
          </a:p>
        </p:txBody>
      </p:sp>
    </p:spTree>
    <p:extLst>
      <p:ext uri="{BB962C8B-B14F-4D97-AF65-F5344CB8AC3E}">
        <p14:creationId xmlns:p14="http://schemas.microsoft.com/office/powerpoint/2010/main" val="3448011645"/>
      </p:ext>
    </p:extLst>
  </p:cSld>
  <p:clrMap bg1="lt1" tx1="dk1" bg2="lt2" tx2="dk2" accent1="accent1" accent2="accent2" accent3="accent3" accent4="accent4" accent5="accent5" accent6="accent6" hlink="hlink" folHlink="folHlink"/>
  <p:sldLayoutIdLst>
    <p:sldLayoutId id="2147483697" r:id="rId1"/>
  </p:sldLayoutIdLst>
  <p:hf hdr="0"/>
  <p:txStyles>
    <p:titleStyle>
      <a:lvl1pPr algn="ctr" defTabSz="1085548" rtl="0" eaLnBrk="1" latinLnBrk="0" hangingPunct="1">
        <a:spcBef>
          <a:spcPct val="0"/>
        </a:spcBef>
        <a:buNone/>
        <a:defRPr sz="10500" kern="1200">
          <a:solidFill>
            <a:schemeClr val="tx1"/>
          </a:solidFill>
          <a:latin typeface="+mj-lt"/>
          <a:ea typeface="+mj-ea"/>
          <a:cs typeface="+mj-cs"/>
        </a:defRPr>
      </a:lvl1pPr>
    </p:titleStyle>
    <p:bodyStyle>
      <a:lvl1pPr marL="814051" indent="-814051" algn="l" defTabSz="1085548" rtl="0" eaLnBrk="1" latinLnBrk="0" hangingPunct="1">
        <a:spcBef>
          <a:spcPct val="20000"/>
        </a:spcBef>
        <a:buFont typeface="Arial"/>
        <a:buChar char="•"/>
        <a:defRPr sz="7600" kern="1200">
          <a:solidFill>
            <a:schemeClr val="tx1"/>
          </a:solidFill>
          <a:latin typeface="+mn-lt"/>
          <a:ea typeface="+mn-ea"/>
          <a:cs typeface="+mn-cs"/>
        </a:defRPr>
      </a:lvl1pPr>
      <a:lvl2pPr marL="1764066" indent="-678542" algn="l" defTabSz="1085548" rtl="0" eaLnBrk="1" latinLnBrk="0" hangingPunct="1">
        <a:spcBef>
          <a:spcPct val="20000"/>
        </a:spcBef>
        <a:buFont typeface="Arial"/>
        <a:buChar char="–"/>
        <a:defRPr sz="6700" kern="1200">
          <a:solidFill>
            <a:schemeClr val="tx1"/>
          </a:solidFill>
          <a:latin typeface="+mn-lt"/>
          <a:ea typeface="+mn-ea"/>
          <a:cs typeface="+mn-cs"/>
        </a:defRPr>
      </a:lvl2pPr>
      <a:lvl3pPr marL="2713869" indent="-542774" algn="l" defTabSz="1085548" rtl="0" eaLnBrk="1" latinLnBrk="0" hangingPunct="1">
        <a:spcBef>
          <a:spcPct val="20000"/>
        </a:spcBef>
        <a:buFont typeface="Arial"/>
        <a:buChar char="•"/>
        <a:defRPr sz="5700" kern="1200">
          <a:solidFill>
            <a:schemeClr val="tx1"/>
          </a:solidFill>
          <a:latin typeface="+mn-lt"/>
          <a:ea typeface="+mn-ea"/>
          <a:cs typeface="+mn-cs"/>
        </a:defRPr>
      </a:lvl3pPr>
      <a:lvl4pPr marL="3799416" indent="-542774" algn="l" defTabSz="1085548" rtl="0" eaLnBrk="1" latinLnBrk="0" hangingPunct="1">
        <a:spcBef>
          <a:spcPct val="20000"/>
        </a:spcBef>
        <a:buFont typeface="Arial"/>
        <a:buChar char="–"/>
        <a:defRPr sz="4800" kern="1200">
          <a:solidFill>
            <a:schemeClr val="tx1"/>
          </a:solidFill>
          <a:latin typeface="+mn-lt"/>
          <a:ea typeface="+mn-ea"/>
          <a:cs typeface="+mn-cs"/>
        </a:defRPr>
      </a:lvl4pPr>
      <a:lvl5pPr marL="4884964" indent="-542774" algn="l" defTabSz="1085548" rtl="0" eaLnBrk="1" latinLnBrk="0" hangingPunct="1">
        <a:spcBef>
          <a:spcPct val="20000"/>
        </a:spcBef>
        <a:buFont typeface="Arial"/>
        <a:buChar char="»"/>
        <a:defRPr sz="4800" kern="1200">
          <a:solidFill>
            <a:schemeClr val="tx1"/>
          </a:solidFill>
          <a:latin typeface="+mn-lt"/>
          <a:ea typeface="+mn-ea"/>
          <a:cs typeface="+mn-cs"/>
        </a:defRPr>
      </a:lvl5pPr>
      <a:lvl6pPr marL="5970509" indent="-542774" algn="l" defTabSz="1085548" rtl="0" eaLnBrk="1" latinLnBrk="0" hangingPunct="1">
        <a:spcBef>
          <a:spcPct val="20000"/>
        </a:spcBef>
        <a:buFont typeface="Arial"/>
        <a:buChar char="•"/>
        <a:defRPr sz="4800" kern="1200">
          <a:solidFill>
            <a:schemeClr val="tx1"/>
          </a:solidFill>
          <a:latin typeface="+mn-lt"/>
          <a:ea typeface="+mn-ea"/>
          <a:cs typeface="+mn-cs"/>
        </a:defRPr>
      </a:lvl6pPr>
      <a:lvl7pPr marL="7056047" indent="-542774" algn="l" defTabSz="1085548" rtl="0" eaLnBrk="1" latinLnBrk="0" hangingPunct="1">
        <a:spcBef>
          <a:spcPct val="20000"/>
        </a:spcBef>
        <a:buFont typeface="Arial"/>
        <a:buChar char="•"/>
        <a:defRPr sz="4800" kern="1200">
          <a:solidFill>
            <a:schemeClr val="tx1"/>
          </a:solidFill>
          <a:latin typeface="+mn-lt"/>
          <a:ea typeface="+mn-ea"/>
          <a:cs typeface="+mn-cs"/>
        </a:defRPr>
      </a:lvl7pPr>
      <a:lvl8pPr marL="8141533" indent="-542774" algn="l" defTabSz="1085548" rtl="0" eaLnBrk="1" latinLnBrk="0" hangingPunct="1">
        <a:spcBef>
          <a:spcPct val="20000"/>
        </a:spcBef>
        <a:buFont typeface="Arial"/>
        <a:buChar char="•"/>
        <a:defRPr sz="4800" kern="1200">
          <a:solidFill>
            <a:schemeClr val="tx1"/>
          </a:solidFill>
          <a:latin typeface="+mn-lt"/>
          <a:ea typeface="+mn-ea"/>
          <a:cs typeface="+mn-cs"/>
        </a:defRPr>
      </a:lvl8pPr>
      <a:lvl9pPr marL="9227073" indent="-542774" algn="l" defTabSz="1085548" rtl="0" eaLnBrk="1" latinLnBrk="0" hangingPunct="1">
        <a:spcBef>
          <a:spcPct val="20000"/>
        </a:spcBef>
        <a:buFont typeface="Arial"/>
        <a:buChar char="•"/>
        <a:defRPr sz="4800" kern="1200">
          <a:solidFill>
            <a:schemeClr val="tx1"/>
          </a:solidFill>
          <a:latin typeface="+mn-lt"/>
          <a:ea typeface="+mn-ea"/>
          <a:cs typeface="+mn-cs"/>
        </a:defRPr>
      </a:lvl9pPr>
    </p:bodyStyle>
    <p:otherStyle>
      <a:defPPr>
        <a:defRPr lang="en-US"/>
      </a:defPPr>
      <a:lvl1pPr marL="0" algn="l" defTabSz="1085548" rtl="0" eaLnBrk="1" latinLnBrk="0" hangingPunct="1">
        <a:defRPr sz="4300" kern="1200">
          <a:solidFill>
            <a:schemeClr val="tx1"/>
          </a:solidFill>
          <a:latin typeface="+mn-lt"/>
          <a:ea typeface="+mn-ea"/>
          <a:cs typeface="+mn-cs"/>
        </a:defRPr>
      </a:lvl1pPr>
      <a:lvl2pPr marL="1085548" algn="l" defTabSz="1085548" rtl="0" eaLnBrk="1" latinLnBrk="0" hangingPunct="1">
        <a:defRPr sz="4300" kern="1200">
          <a:solidFill>
            <a:schemeClr val="tx1"/>
          </a:solidFill>
          <a:latin typeface="+mn-lt"/>
          <a:ea typeface="+mn-ea"/>
          <a:cs typeface="+mn-cs"/>
        </a:defRPr>
      </a:lvl2pPr>
      <a:lvl3pPr marL="2171095" algn="l" defTabSz="1085548" rtl="0" eaLnBrk="1" latinLnBrk="0" hangingPunct="1">
        <a:defRPr sz="4300" kern="1200">
          <a:solidFill>
            <a:schemeClr val="tx1"/>
          </a:solidFill>
          <a:latin typeface="+mn-lt"/>
          <a:ea typeface="+mn-ea"/>
          <a:cs typeface="+mn-cs"/>
        </a:defRPr>
      </a:lvl3pPr>
      <a:lvl4pPr marL="3256643" algn="l" defTabSz="1085548" rtl="0" eaLnBrk="1" latinLnBrk="0" hangingPunct="1">
        <a:defRPr sz="4300" kern="1200">
          <a:solidFill>
            <a:schemeClr val="tx1"/>
          </a:solidFill>
          <a:latin typeface="+mn-lt"/>
          <a:ea typeface="+mn-ea"/>
          <a:cs typeface="+mn-cs"/>
        </a:defRPr>
      </a:lvl4pPr>
      <a:lvl5pPr marL="4342190" algn="l" defTabSz="1085548" rtl="0" eaLnBrk="1" latinLnBrk="0" hangingPunct="1">
        <a:defRPr sz="4300" kern="1200">
          <a:solidFill>
            <a:schemeClr val="tx1"/>
          </a:solidFill>
          <a:latin typeface="+mn-lt"/>
          <a:ea typeface="+mn-ea"/>
          <a:cs typeface="+mn-cs"/>
        </a:defRPr>
      </a:lvl5pPr>
      <a:lvl6pPr marL="5427738" algn="l" defTabSz="1085548" rtl="0" eaLnBrk="1" latinLnBrk="0" hangingPunct="1">
        <a:defRPr sz="4300" kern="1200">
          <a:solidFill>
            <a:schemeClr val="tx1"/>
          </a:solidFill>
          <a:latin typeface="+mn-lt"/>
          <a:ea typeface="+mn-ea"/>
          <a:cs typeface="+mn-cs"/>
        </a:defRPr>
      </a:lvl6pPr>
      <a:lvl7pPr marL="6513283" algn="l" defTabSz="1085548" rtl="0" eaLnBrk="1" latinLnBrk="0" hangingPunct="1">
        <a:defRPr sz="4300" kern="1200">
          <a:solidFill>
            <a:schemeClr val="tx1"/>
          </a:solidFill>
          <a:latin typeface="+mn-lt"/>
          <a:ea typeface="+mn-ea"/>
          <a:cs typeface="+mn-cs"/>
        </a:defRPr>
      </a:lvl7pPr>
      <a:lvl8pPr marL="7598826" algn="l" defTabSz="1085548" rtl="0" eaLnBrk="1" latinLnBrk="0" hangingPunct="1">
        <a:defRPr sz="4300" kern="1200">
          <a:solidFill>
            <a:schemeClr val="tx1"/>
          </a:solidFill>
          <a:latin typeface="+mn-lt"/>
          <a:ea typeface="+mn-ea"/>
          <a:cs typeface="+mn-cs"/>
        </a:defRPr>
      </a:lvl8pPr>
      <a:lvl9pPr marL="8684338" algn="l" defTabSz="1085548" rtl="0" eaLnBrk="1" latinLnBrk="0" hangingPunct="1">
        <a:defRPr sz="4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creativecommons.org/licenses/by/3.0/" TargetMode="Externa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42.xml"/></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44.xml"/></Relationships>
</file>

<file path=ppt/slides/_rels/slide1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45.xml"/></Relationships>
</file>

<file path=ppt/slides/_rels/slide1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46.xml"/></Relationships>
</file>

<file path=ppt/slides/_rels/slide1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47.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8.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4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1.png"/><Relationship Id="rId1" Type="http://schemas.openxmlformats.org/officeDocument/2006/relationships/slideLayout" Target="../slideLayouts/slideLayout50.xml"/><Relationship Id="rId5" Type="http://schemas.openxmlformats.org/officeDocument/2006/relationships/image" Target="../media/image23.pn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Layout" Target="../slideLayouts/slideLayout34.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hyperlink" Target="http://www.osehra.org/" TargetMode="External"/><Relationship Id="rId2" Type="http://schemas.openxmlformats.org/officeDocument/2006/relationships/image" Target="../media/image24.png"/><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7.xml"/><Relationship Id="rId4" Type="http://schemas.openxmlformats.org/officeDocument/2006/relationships/hyperlink" Target="http://www.osehra.org/page/osehra-code-repository"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code.osehra.org/files/patches/" TargetMode="External"/><Relationship Id="rId2" Type="http://schemas.openxmlformats.org/officeDocument/2006/relationships/image" Target="../media/image27.png"/><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3" Type="http://schemas.openxmlformats.org/officeDocument/2006/relationships/hyperlink" Target="http://code.osehra.org/CDash/index.php?project=Open+Source+EHR" TargetMode="External"/><Relationship Id="rId2" Type="http://schemas.openxmlformats.org/officeDocument/2006/relationships/image" Target="../media/image28.png"/><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7.xml"/><Relationship Id="rId4" Type="http://schemas.openxmlformats.org/officeDocument/2006/relationships/hyperlink" Target="http://review.code.osehra.org/"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code.osehra.org/journal/" TargetMode="External"/><Relationship Id="rId2" Type="http://schemas.openxmlformats.org/officeDocument/2006/relationships/image" Target="../media/image31.png"/><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3" Type="http://schemas.openxmlformats.org/officeDocument/2006/relationships/hyperlink" Target="http://issues.osehra.org/secure/Dashboard.jspa" TargetMode="External"/><Relationship Id="rId2" Type="http://schemas.openxmlformats.org/officeDocument/2006/relationships/image" Target="../media/image32.png"/><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7.xml"/><Relationship Id="rId4" Type="http://schemas.openxmlformats.org/officeDocument/2006/relationships/hyperlink" Target="http://code.osehra.org/dox/"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3" Type="http://schemas.openxmlformats.org/officeDocument/2006/relationships/hyperlink" Target="http://en.wikipedia.org/wiki/File:Mount_Hood_reflected_in_Mirror_Lake,_Oregon.jpg" TargetMode="External"/><Relationship Id="rId2" Type="http://schemas.openxmlformats.org/officeDocument/2006/relationships/notesSlide" Target="../notesSlides/notesSlide4.xml"/><Relationship Id="rId1" Type="http://schemas.openxmlformats.org/officeDocument/2006/relationships/slideLayout" Target="../slideLayouts/slideLayout18.xml"/><Relationship Id="rId4" Type="http://schemas.openxmlformats.org/officeDocument/2006/relationships/image" Target="../media/image35.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8.xml"/><Relationship Id="rId1" Type="http://schemas.openxmlformats.org/officeDocument/2006/relationships/slideLayout" Target="../slideLayouts/slideLayout18.xml"/><Relationship Id="rId4" Type="http://schemas.openxmlformats.org/officeDocument/2006/relationships/hyperlink" Target="http://www.flickr.com/photos/hackny/6203293880"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9.xml"/><Relationship Id="rId1" Type="http://schemas.openxmlformats.org/officeDocument/2006/relationships/slideLayout" Target="../slideLayouts/slideLayout18.xml"/><Relationship Id="rId4" Type="http://schemas.openxmlformats.org/officeDocument/2006/relationships/hyperlink" Target="http://www.flickr.com/photos/armymedicine/6300225700" TargetMode="External"/></Relationships>
</file>

<file path=ppt/slides/_rels/slide39.xml.rels><?xml version="1.0" encoding="UTF-8" standalone="yes"?>
<Relationships xmlns="http://schemas.openxmlformats.org/package/2006/relationships"><Relationship Id="rId3" Type="http://schemas.openxmlformats.org/officeDocument/2006/relationships/hyperlink" Target="http://www.flickr.com/photos/armymedicine/6300225700" TargetMode="External"/><Relationship Id="rId2" Type="http://schemas.openxmlformats.org/officeDocument/2006/relationships/notesSlide" Target="../notesSlides/notesSlide10.xml"/><Relationship Id="rId1" Type="http://schemas.openxmlformats.org/officeDocument/2006/relationships/slideLayout" Target="../slideLayouts/slideLayout18.xml"/><Relationship Id="rId4" Type="http://schemas.openxmlformats.org/officeDocument/2006/relationships/image" Target="../media/image39.jpeg"/></Relationships>
</file>

<file path=ppt/slides/_rels/slide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xml"/><Relationship Id="rId1" Type="http://schemas.openxmlformats.org/officeDocument/2006/relationships/slideLayout" Target="../slideLayouts/slideLayout36.xml"/></Relationships>
</file>

<file path=ppt/slides/_rels/slide4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1.xml"/><Relationship Id="rId1" Type="http://schemas.openxmlformats.org/officeDocument/2006/relationships/slideLayout" Target="../slideLayouts/slideLayout18.xml"/><Relationship Id="rId4" Type="http://schemas.openxmlformats.org/officeDocument/2006/relationships/hyperlink" Target="http://www.flickr.com/photos/armymedicine/7026755311"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2.xml"/><Relationship Id="rId1" Type="http://schemas.openxmlformats.org/officeDocument/2006/relationships/slideLayout" Target="../slideLayouts/slideLayout18.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3" Type="http://schemas.openxmlformats.org/officeDocument/2006/relationships/hyperlink" Target="http://en.wikipedia.org/wiki/File:Blind_monks_examining_an_elephant.jpg" TargetMode="External"/><Relationship Id="rId2" Type="http://schemas.openxmlformats.org/officeDocument/2006/relationships/image" Target="../media/image41.jpeg"/><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7.xml"/><Relationship Id="rId1" Type="http://schemas.openxmlformats.org/officeDocument/2006/relationships/slideLayout" Target="../slideLayouts/slideLayout18.xml"/><Relationship Id="rId4" Type="http://schemas.openxmlformats.org/officeDocument/2006/relationships/hyperlink" Target="http://www.flickr.com/photos/chim0/4841674787" TargetMode="External"/></Relationships>
</file>

<file path=ppt/slides/_rels/slide4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3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3" Type="http://schemas.openxmlformats.org/officeDocument/2006/relationships/image" Target="../media/image45.wmf"/><Relationship Id="rId2" Type="http://schemas.openxmlformats.org/officeDocument/2006/relationships/notesSlide" Target="../notesSlides/notesSlide21.xml"/><Relationship Id="rId1" Type="http://schemas.openxmlformats.org/officeDocument/2006/relationships/slideLayout" Target="../slideLayouts/slideLayout14.xml"/><Relationship Id="rId4" Type="http://schemas.openxmlformats.org/officeDocument/2006/relationships/image" Target="../media/image1.png"/></Relationships>
</file>

<file path=ppt/slides/_rels/slide52.xml.rels><?xml version="1.0" encoding="UTF-8" standalone="yes"?>
<Relationships xmlns="http://schemas.openxmlformats.org/package/2006/relationships"><Relationship Id="rId3" Type="http://schemas.openxmlformats.org/officeDocument/2006/relationships/image" Target="../media/image45.wmf"/><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3" Type="http://schemas.openxmlformats.org/officeDocument/2006/relationships/image" Target="../media/image46.wmf"/><Relationship Id="rId2" Type="http://schemas.openxmlformats.org/officeDocument/2006/relationships/notesSlide" Target="../notesSlides/notesSlide23.xml"/><Relationship Id="rId1" Type="http://schemas.openxmlformats.org/officeDocument/2006/relationships/slideLayout" Target="../slideLayouts/slideLayout14.xml"/><Relationship Id="rId4" Type="http://schemas.openxmlformats.org/officeDocument/2006/relationships/image" Target="../media/image47.wmf"/></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8.xml"/><Relationship Id="rId1" Type="http://schemas.openxmlformats.org/officeDocument/2006/relationships/slideLayout" Target="../slideLayouts/slideLayout18.xml"/><Relationship Id="rId4" Type="http://schemas.openxmlformats.org/officeDocument/2006/relationships/hyperlink" Target="http://www.flickr.com/photos/jamescridland/613583310" TargetMode="External"/></Relationships>
</file>

<file path=ppt/slides/_rels/slide5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9.xml"/><Relationship Id="rId1" Type="http://schemas.openxmlformats.org/officeDocument/2006/relationships/slideLayout" Target="../slideLayouts/slideLayout18.xml"/><Relationship Id="rId4" Type="http://schemas.openxmlformats.org/officeDocument/2006/relationships/hyperlink" Target="http://www.flickr.com/photos/velkr0/3472576304"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38.xml"/></Relationships>
</file>

<file path=ppt/slides/_rels/slide6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0.xml"/><Relationship Id="rId1" Type="http://schemas.openxmlformats.org/officeDocument/2006/relationships/slideLayout" Target="../slideLayouts/slideLayout18.xml"/><Relationship Id="rId4" Type="http://schemas.openxmlformats.org/officeDocument/2006/relationships/hyperlink" Target="http://rpi.edu/" TargetMode="External"/></Relationships>
</file>

<file path=ppt/slides/_rels/slide6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1.xml"/><Relationship Id="rId1" Type="http://schemas.openxmlformats.org/officeDocument/2006/relationships/slideLayout" Target="../slideLayouts/slideLayout18.xml"/><Relationship Id="rId4" Type="http://schemas.openxmlformats.org/officeDocument/2006/relationships/hyperlink" Target="http://www.opensourcesoftwarepractice.org/" TargetMode="External"/></Relationships>
</file>

<file path=ppt/slides/_rels/slide6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2.xml"/><Relationship Id="rId1" Type="http://schemas.openxmlformats.org/officeDocument/2006/relationships/slideLayout" Target="../slideLayouts/slideLayout18.xml"/><Relationship Id="rId5" Type="http://schemas.openxmlformats.org/officeDocument/2006/relationships/hyperlink" Target="http://www.opensourcesoftwarepractice.org/M-Tutorial/" TargetMode="External"/><Relationship Id="rId4" Type="http://schemas.openxmlformats.org/officeDocument/2006/relationships/image" Target="../media/image53.png"/></Relationships>
</file>

<file path=ppt/slides/_rels/slide63.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notesSlide" Target="../notesSlides/notesSlide33.xml"/><Relationship Id="rId1" Type="http://schemas.openxmlformats.org/officeDocument/2006/relationships/slideLayout" Target="../slideLayouts/slideLayout18.xml"/><Relationship Id="rId6" Type="http://schemas.openxmlformats.org/officeDocument/2006/relationships/image" Target="../media/image57.png"/><Relationship Id="rId5" Type="http://schemas.openxmlformats.org/officeDocument/2006/relationships/image" Target="../media/image56.jpeg"/><Relationship Id="rId4" Type="http://schemas.openxmlformats.org/officeDocument/2006/relationships/image" Target="../media/image55.jpeg"/></Relationships>
</file>

<file path=ppt/slides/_rels/slide64.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34.xml"/><Relationship Id="rId1" Type="http://schemas.openxmlformats.org/officeDocument/2006/relationships/slideLayout" Target="../slideLayouts/slideLayout18.xml"/><Relationship Id="rId5" Type="http://schemas.openxmlformats.org/officeDocument/2006/relationships/image" Target="../media/image61.png"/><Relationship Id="rId4" Type="http://schemas.openxmlformats.org/officeDocument/2006/relationships/image" Target="../media/image60.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66.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36.xml"/><Relationship Id="rId1" Type="http://schemas.openxmlformats.org/officeDocument/2006/relationships/slideLayout" Target="../slideLayouts/slideLayout18.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8.xml"/></Relationships>
</file>

<file path=ppt/slides/_rels/slide68.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38.xml"/><Relationship Id="rId1" Type="http://schemas.openxmlformats.org/officeDocument/2006/relationships/slideLayout" Target="../slideLayouts/slideLayout18.xml"/><Relationship Id="rId6" Type="http://schemas.openxmlformats.org/officeDocument/2006/relationships/image" Target="../media/image1.png"/><Relationship Id="rId5" Type="http://schemas.openxmlformats.org/officeDocument/2006/relationships/image" Target="../media/image64.jpeg"/><Relationship Id="rId4" Type="http://schemas.openxmlformats.org/officeDocument/2006/relationships/image" Target="../media/image63.png"/></Relationships>
</file>

<file path=ppt/slides/_rels/slide69.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39.xml"/><Relationship Id="rId4" Type="http://schemas.openxmlformats.org/officeDocument/2006/relationships/image" Target="../media/image4.emf"/></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8.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4.xml"/></Relationships>
</file>

<file path=ppt/slides/_rels/slide72.xml.rels><?xml version="1.0" encoding="UTF-8" standalone="yes"?>
<Relationships xmlns="http://schemas.openxmlformats.org/package/2006/relationships"><Relationship Id="rId3" Type="http://schemas.openxmlformats.org/officeDocument/2006/relationships/hyperlink" Target="http://creativecommons.org/licenses/by/3.0/" TargetMode="External"/><Relationship Id="rId2" Type="http://schemas.openxmlformats.org/officeDocument/2006/relationships/hyperlink" Target="http://www.osehra.org/" TargetMode="Externa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40.xml"/><Relationship Id="rId6" Type="http://schemas.openxmlformats.org/officeDocument/2006/relationships/image" Target="../media/image14.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_rels/slide9.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4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1"/>
          <p:cNvSpPr>
            <a:spLocks noGrp="1" noChangeArrowheads="1"/>
          </p:cNvSpPr>
          <p:nvPr>
            <p:ph type="title"/>
          </p:nvPr>
        </p:nvSpPr>
        <p:spPr/>
        <p:txBody>
          <a:bodyPr/>
          <a:lstStyle/>
          <a:p>
            <a:pPr eaLnBrk="1" hangingPunct="1">
              <a:defRPr/>
            </a:pPr>
            <a:r>
              <a:rPr lang="en-US" dirty="0">
                <a:sym typeface="Arial Bold" charset="0"/>
              </a:rPr>
              <a:t>Building an </a:t>
            </a:r>
            <a:br>
              <a:rPr lang="en-US" dirty="0">
                <a:sym typeface="Arial Bold" charset="0"/>
              </a:rPr>
            </a:br>
            <a:r>
              <a:rPr lang="en-US" dirty="0">
                <a:sym typeface="Arial Bold" charset="0"/>
              </a:rPr>
              <a:t>Open Source HER</a:t>
            </a:r>
            <a:br>
              <a:rPr lang="en-US" dirty="0">
                <a:sym typeface="Arial Bold" charset="0"/>
              </a:rPr>
            </a:br>
            <a:r>
              <a:rPr lang="en-US" dirty="0">
                <a:sym typeface="Arial Bold" charset="0"/>
              </a:rPr>
              <a:t>for All</a:t>
            </a:r>
            <a:endParaRPr lang="en-US" dirty="0" smtClean="0">
              <a:sym typeface="Arial Bold" charset="0"/>
            </a:endParaRPr>
          </a:p>
        </p:txBody>
      </p:sp>
      <p:sp>
        <p:nvSpPr>
          <p:cNvPr id="8194" name="Rectangle 2"/>
          <p:cNvSpPr>
            <a:spLocks noGrp="1" noChangeArrowheads="1"/>
          </p:cNvSpPr>
          <p:nvPr>
            <p:ph type="body" idx="1"/>
          </p:nvPr>
        </p:nvSpPr>
        <p:spPr>
          <a:xfrm>
            <a:off x="8534400" y="7772400"/>
            <a:ext cx="15328901" cy="4114800"/>
          </a:xfrm>
        </p:spPr>
        <p:txBody>
          <a:bodyPr/>
          <a:lstStyle/>
          <a:p>
            <a:pPr marL="0" indent="0" eaLnBrk="1" hangingPunct="1">
              <a:defRPr/>
            </a:pPr>
            <a:r>
              <a:rPr lang="en-US" dirty="0">
                <a:sym typeface="Arial" charset="0"/>
              </a:rPr>
              <a:t>OSEHRA</a:t>
            </a:r>
          </a:p>
          <a:p>
            <a:pPr marL="0" indent="0" eaLnBrk="1" hangingPunct="1">
              <a:defRPr/>
            </a:pPr>
            <a:endParaRPr lang="en-US" dirty="0">
              <a:sym typeface="Arial" charset="0"/>
            </a:endParaRPr>
          </a:p>
          <a:p>
            <a:pPr marL="0" indent="0" eaLnBrk="1" hangingPunct="1">
              <a:defRPr/>
            </a:pPr>
            <a:r>
              <a:rPr lang="en-US" dirty="0" err="1">
                <a:sym typeface="Arial" charset="0"/>
              </a:rPr>
              <a:t>Seong</a:t>
            </a:r>
            <a:r>
              <a:rPr lang="en-US" dirty="0">
                <a:sym typeface="Arial" charset="0"/>
              </a:rPr>
              <a:t> Ki </a:t>
            </a:r>
            <a:r>
              <a:rPr lang="en-US" dirty="0" err="1">
                <a:sym typeface="Arial" charset="0"/>
              </a:rPr>
              <a:t>Mun</a:t>
            </a:r>
            <a:r>
              <a:rPr lang="en-US" dirty="0">
                <a:sym typeface="Arial" charset="0"/>
              </a:rPr>
              <a:t>, Rick Avila, Luis </a:t>
            </a:r>
            <a:r>
              <a:rPr lang="en-US" dirty="0" smtClean="0">
                <a:sym typeface="Arial" charset="0"/>
              </a:rPr>
              <a:t>Ibanez</a:t>
            </a:r>
            <a:endParaRPr lang="en-US" dirty="0">
              <a:sym typeface="Arial" charset="0"/>
            </a:endParaRPr>
          </a:p>
        </p:txBody>
      </p:sp>
      <p:sp>
        <p:nvSpPr>
          <p:cNvPr id="3076" name="TextBox 2"/>
          <p:cNvSpPr txBox="1">
            <a:spLocks noChangeArrowheads="1"/>
          </p:cNvSpPr>
          <p:nvPr/>
        </p:nvSpPr>
        <p:spPr bwMode="auto">
          <a:xfrm>
            <a:off x="11735056" y="12878253"/>
            <a:ext cx="9417065" cy="646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900" tIns="45718" rIns="90900" bIns="45718">
            <a:spAutoFit/>
          </a:bodyPr>
          <a:lstStyle>
            <a:lvl1pPr eaLnBrk="0" hangingPunct="0">
              <a:defRPr sz="1200">
                <a:solidFill>
                  <a:srgbClr val="000000"/>
                </a:solidFill>
                <a:latin typeface="Gill Sans" pitchFamily="64" charset="0"/>
                <a:ea typeface="ヒラギノ角ゴ ProN W3" pitchFamily="64" charset="-128"/>
                <a:sym typeface="Gill Sans" pitchFamily="64" charset="0"/>
              </a:defRPr>
            </a:lvl1pPr>
            <a:lvl2pPr marL="742950" indent="-285750" eaLnBrk="0" hangingPunct="0">
              <a:defRPr sz="1200">
                <a:solidFill>
                  <a:srgbClr val="000000"/>
                </a:solidFill>
                <a:latin typeface="Gill Sans" pitchFamily="64" charset="0"/>
                <a:ea typeface="ヒラギノ角ゴ ProN W3" pitchFamily="64" charset="-128"/>
                <a:sym typeface="Gill Sans" pitchFamily="64" charset="0"/>
              </a:defRPr>
            </a:lvl2pPr>
            <a:lvl3pPr marL="1143000" indent="-228600" eaLnBrk="0" hangingPunct="0">
              <a:defRPr sz="1200">
                <a:solidFill>
                  <a:srgbClr val="000000"/>
                </a:solidFill>
                <a:latin typeface="Gill Sans" pitchFamily="64" charset="0"/>
                <a:ea typeface="ヒラギノ角ゴ ProN W3" pitchFamily="64" charset="-128"/>
                <a:sym typeface="Gill Sans" pitchFamily="64" charset="0"/>
              </a:defRPr>
            </a:lvl3pPr>
            <a:lvl4pPr marL="1600200" indent="-228600" eaLnBrk="0" hangingPunct="0">
              <a:defRPr sz="1200">
                <a:solidFill>
                  <a:srgbClr val="000000"/>
                </a:solidFill>
                <a:latin typeface="Gill Sans" pitchFamily="64" charset="0"/>
                <a:ea typeface="ヒラギノ角ゴ ProN W3" pitchFamily="64" charset="-128"/>
                <a:sym typeface="Gill Sans" pitchFamily="64" charset="0"/>
              </a:defRPr>
            </a:lvl4pPr>
            <a:lvl5pPr marL="2057400" indent="-228600" eaLnBrk="0" hangingPunct="0">
              <a:defRPr sz="1200">
                <a:solidFill>
                  <a:srgbClr val="000000"/>
                </a:solidFill>
                <a:latin typeface="Gill Sans" pitchFamily="64" charset="0"/>
                <a:ea typeface="ヒラギノ角ゴ ProN W3" pitchFamily="64" charset="-128"/>
                <a:sym typeface="Gill Sans" pitchFamily="64" charset="0"/>
              </a:defRPr>
            </a:lvl5pPr>
            <a:lvl6pPr marL="25146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6pPr>
            <a:lvl7pPr marL="29718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7pPr>
            <a:lvl8pPr marL="34290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8pPr>
            <a:lvl9pPr marL="38862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9pPr>
          </a:lstStyle>
          <a:p>
            <a:pPr eaLnBrk="1" hangingPunct="1"/>
            <a:r>
              <a:rPr lang="en-US" sz="3600">
                <a:hlinkClick r:id="rId2"/>
              </a:rPr>
              <a:t>Creative Commons by Attribution 3.0 License</a:t>
            </a:r>
            <a:endParaRPr lang="en-US" sz="360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406016980"/>
              </p:ext>
            </p:extLst>
          </p:nvPr>
        </p:nvGraphicFramePr>
        <p:xfrm>
          <a:off x="1410745" y="1867194"/>
          <a:ext cx="21342360" cy="9631680"/>
        </p:xfrm>
        <a:graphic>
          <a:graphicData uri="http://schemas.openxmlformats.org/drawingml/2006/table">
            <a:tbl>
              <a:tblPr firstRow="1" bandRow="1">
                <a:tableStyleId>{5C22544A-7EE6-4342-B048-85BDC9FD1C3A}</a:tableStyleId>
              </a:tblPr>
              <a:tblGrid>
                <a:gridCol w="7007317"/>
                <a:gridCol w="2093093"/>
                <a:gridCol w="2002091"/>
                <a:gridCol w="2275104"/>
                <a:gridCol w="2093093"/>
                <a:gridCol w="2002091"/>
                <a:gridCol w="1956587"/>
                <a:gridCol w="1912984"/>
              </a:tblGrid>
              <a:tr h="914400">
                <a:tc>
                  <a:txBody>
                    <a:bodyPr/>
                    <a:lstStyle/>
                    <a:p>
                      <a:r>
                        <a:rPr lang="en-US" sz="3600" smtClean="0"/>
                        <a:t>Contributed Codes</a:t>
                      </a:r>
                      <a:endParaRPr lang="en-US" sz="3600" dirty="0"/>
                    </a:p>
                  </a:txBody>
                  <a:tcPr marL="243840" marR="243840" marT="91440" marB="91440"/>
                </a:tc>
                <a:tc>
                  <a:txBody>
                    <a:bodyPr/>
                    <a:lstStyle/>
                    <a:p>
                      <a:pPr algn="ctr"/>
                      <a:r>
                        <a:rPr lang="en-US" sz="2400" dirty="0" smtClean="0"/>
                        <a:t>License</a:t>
                      </a:r>
                      <a:endParaRPr lang="en-US" sz="2400" dirty="0"/>
                    </a:p>
                  </a:txBody>
                  <a:tcPr marL="243840" marR="243840" marT="91440" marB="91440"/>
                </a:tc>
                <a:tc>
                  <a:txBody>
                    <a:bodyPr/>
                    <a:lstStyle/>
                    <a:p>
                      <a:pPr algn="ctr"/>
                      <a:r>
                        <a:rPr lang="en-US" sz="2400" dirty="0" smtClean="0"/>
                        <a:t>Depend</a:t>
                      </a:r>
                      <a:endParaRPr lang="en-US" sz="2400" dirty="0"/>
                    </a:p>
                  </a:txBody>
                  <a:tcPr marL="243840" marR="243840" marT="91440" marB="91440"/>
                </a:tc>
                <a:tc>
                  <a:txBody>
                    <a:bodyPr/>
                    <a:lstStyle/>
                    <a:p>
                      <a:pPr algn="ctr"/>
                      <a:r>
                        <a:rPr lang="en-US" sz="2400" dirty="0" smtClean="0"/>
                        <a:t>Document</a:t>
                      </a:r>
                      <a:endParaRPr lang="en-US" sz="2400" dirty="0"/>
                    </a:p>
                  </a:txBody>
                  <a:tcPr marL="243840" marR="243840" marT="91440" marB="91440"/>
                </a:tc>
                <a:tc>
                  <a:txBody>
                    <a:bodyPr/>
                    <a:lstStyle/>
                    <a:p>
                      <a:pPr algn="ctr"/>
                      <a:r>
                        <a:rPr lang="en-US" sz="2400" dirty="0" smtClean="0"/>
                        <a:t>Unit</a:t>
                      </a:r>
                      <a:r>
                        <a:rPr lang="en-US" sz="2400" baseline="0" dirty="0" smtClean="0"/>
                        <a:t> Test</a:t>
                      </a:r>
                      <a:endParaRPr lang="en-US" sz="2400" dirty="0"/>
                    </a:p>
                  </a:txBody>
                  <a:tcPr marL="243840" marR="243840" marT="91440" marB="91440"/>
                </a:tc>
                <a:tc>
                  <a:txBody>
                    <a:bodyPr/>
                    <a:lstStyle/>
                    <a:p>
                      <a:pPr algn="ctr"/>
                      <a:r>
                        <a:rPr lang="en-US" sz="2400" dirty="0" smtClean="0"/>
                        <a:t>Function Test</a:t>
                      </a:r>
                      <a:endParaRPr lang="en-US" sz="2400" dirty="0"/>
                    </a:p>
                  </a:txBody>
                  <a:tcPr marL="243840" marR="243840" marT="91440" marB="91440"/>
                </a:tc>
                <a:tc>
                  <a:txBody>
                    <a:bodyPr/>
                    <a:lstStyle/>
                    <a:p>
                      <a:pPr algn="ctr"/>
                      <a:r>
                        <a:rPr lang="en-US" sz="2400" dirty="0" smtClean="0"/>
                        <a:t>GUI</a:t>
                      </a:r>
                      <a:endParaRPr lang="en-US" sz="2400" dirty="0"/>
                    </a:p>
                  </a:txBody>
                  <a:tcPr marL="243840" marR="243840" marT="91440" marB="91440"/>
                </a:tc>
                <a:tc>
                  <a:txBody>
                    <a:bodyPr/>
                    <a:lstStyle/>
                    <a:p>
                      <a:pPr algn="ctr"/>
                      <a:r>
                        <a:rPr lang="en-US" sz="2400" dirty="0" smtClean="0"/>
                        <a:t>CERT</a:t>
                      </a:r>
                      <a:endParaRPr lang="en-US" sz="2400" dirty="0"/>
                    </a:p>
                  </a:txBody>
                  <a:tcPr marL="243840" marR="243840" marT="91440" marB="91440"/>
                </a:tc>
              </a:tr>
              <a:tr h="670560">
                <a:tc>
                  <a:txBody>
                    <a:bodyPr/>
                    <a:lstStyle/>
                    <a:p>
                      <a:r>
                        <a:rPr lang="en-US" sz="3200" dirty="0" err="1" smtClean="0"/>
                        <a:t>VistA</a:t>
                      </a:r>
                      <a:r>
                        <a:rPr lang="en-US" sz="3200" dirty="0" smtClean="0"/>
                        <a:t>/M</a:t>
                      </a:r>
                      <a:r>
                        <a:rPr lang="en-US" sz="3200" baseline="0" dirty="0" smtClean="0"/>
                        <a:t> FOIA</a:t>
                      </a:r>
                      <a:endParaRPr lang="en-US" sz="3200" dirty="0"/>
                    </a:p>
                  </a:txBody>
                  <a:tcPr marL="243840" marR="243840" marT="91440" marB="91440"/>
                </a:tc>
                <a:tc>
                  <a:txBody>
                    <a:bodyPr/>
                    <a:lstStyle/>
                    <a:p>
                      <a:pPr algn="ctr"/>
                      <a:r>
                        <a:rPr lang="en-US" sz="3200" dirty="0" smtClean="0"/>
                        <a:t>OK</a:t>
                      </a:r>
                      <a:endParaRPr lang="en-US" sz="3200" dirty="0"/>
                    </a:p>
                  </a:txBody>
                  <a:tcPr marL="243840" marR="243840" marT="91440" marB="91440"/>
                </a:tc>
                <a:tc>
                  <a:txBody>
                    <a:bodyPr/>
                    <a:lstStyle/>
                    <a:p>
                      <a:pPr algn="ctr"/>
                      <a:r>
                        <a:rPr lang="en-US" sz="3200" dirty="0" smtClean="0"/>
                        <a:t>M</a:t>
                      </a:r>
                      <a:endParaRPr lang="en-US" sz="3200" dirty="0"/>
                    </a:p>
                  </a:txBody>
                  <a:tcPr marL="243840" marR="243840" marT="91440" marB="91440"/>
                </a:tc>
                <a:tc>
                  <a:txBody>
                    <a:bodyPr/>
                    <a:lstStyle/>
                    <a:p>
                      <a:pPr algn="ctr"/>
                      <a:r>
                        <a:rPr lang="en-US" sz="3200" dirty="0" smtClean="0"/>
                        <a:t>U</a:t>
                      </a:r>
                      <a:endParaRPr lang="en-US" sz="3200" dirty="0"/>
                    </a:p>
                  </a:txBody>
                  <a:tcPr marL="243840" marR="243840" marT="91440" marB="91440"/>
                </a:tc>
                <a:tc>
                  <a:txBody>
                    <a:bodyPr/>
                    <a:lstStyle/>
                    <a:p>
                      <a:pPr algn="ctr"/>
                      <a:r>
                        <a:rPr lang="en-US" sz="3200" dirty="0" smtClean="0"/>
                        <a:t>IP</a:t>
                      </a:r>
                      <a:endParaRPr lang="en-US" sz="3200" dirty="0"/>
                    </a:p>
                  </a:txBody>
                  <a:tcPr marL="243840" marR="243840" marT="91440" marB="91440"/>
                </a:tc>
                <a:tc>
                  <a:txBody>
                    <a:bodyPr/>
                    <a:lstStyle/>
                    <a:p>
                      <a:pPr algn="ctr"/>
                      <a:r>
                        <a:rPr lang="en-US" sz="3200" dirty="0" smtClean="0"/>
                        <a:t>IP</a:t>
                      </a:r>
                      <a:endParaRPr lang="en-US" sz="3200" dirty="0"/>
                    </a:p>
                  </a:txBody>
                  <a:tcPr marL="243840" marR="243840" marT="91440" marB="91440"/>
                </a:tc>
                <a:tc>
                  <a:txBody>
                    <a:bodyPr/>
                    <a:lstStyle/>
                    <a:p>
                      <a:pPr algn="ctr"/>
                      <a:r>
                        <a:rPr lang="en-US" sz="3200" dirty="0" smtClean="0"/>
                        <a:t>NA</a:t>
                      </a:r>
                      <a:endParaRPr lang="en-US" sz="3200" dirty="0"/>
                    </a:p>
                  </a:txBody>
                  <a:tcPr marL="243840" marR="243840" marT="91440" marB="91440"/>
                </a:tc>
                <a:tc>
                  <a:txBody>
                    <a:bodyPr/>
                    <a:lstStyle/>
                    <a:p>
                      <a:pPr algn="ctr"/>
                      <a:endParaRPr lang="en-US" sz="3200" dirty="0"/>
                    </a:p>
                  </a:txBody>
                  <a:tcPr marL="243840" marR="243840" marT="91440" marB="91440"/>
                </a:tc>
              </a:tr>
              <a:tr h="670560">
                <a:tc>
                  <a:txBody>
                    <a:bodyPr/>
                    <a:lstStyle/>
                    <a:p>
                      <a:r>
                        <a:rPr lang="en-US" sz="3200" dirty="0" smtClean="0"/>
                        <a:t>CPRS v28</a:t>
                      </a:r>
                      <a:endParaRPr lang="en-US" sz="3200" dirty="0"/>
                    </a:p>
                  </a:txBody>
                  <a:tcPr marL="243840" marR="243840" marT="91440" marB="91440"/>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3200" dirty="0" smtClean="0"/>
                        <a:t>OK</a:t>
                      </a:r>
                    </a:p>
                  </a:txBody>
                  <a:tcPr marL="243840" marR="243840" marT="91440" marB="91440"/>
                </a:tc>
                <a:tc>
                  <a:txBody>
                    <a:bodyPr/>
                    <a:lstStyle/>
                    <a:p>
                      <a:pPr algn="ctr"/>
                      <a:r>
                        <a:rPr lang="en-US" sz="3200" dirty="0" smtClean="0"/>
                        <a:t>0</a:t>
                      </a:r>
                      <a:endParaRPr lang="en-US" sz="3200" dirty="0"/>
                    </a:p>
                  </a:txBody>
                  <a:tcPr marL="243840" marR="243840" marT="91440" marB="91440"/>
                </a:tc>
                <a:tc>
                  <a:txBody>
                    <a:bodyPr/>
                    <a:lstStyle/>
                    <a:p>
                      <a:pPr algn="ctr"/>
                      <a:r>
                        <a:rPr lang="en-US" sz="3200" dirty="0" smtClean="0"/>
                        <a:t>U</a:t>
                      </a:r>
                      <a:endParaRPr lang="en-US" sz="3200" dirty="0"/>
                    </a:p>
                  </a:txBody>
                  <a:tcPr marL="243840" marR="243840" marT="91440" marB="91440"/>
                </a:tc>
                <a:tc>
                  <a:txBody>
                    <a:bodyPr/>
                    <a:lstStyle/>
                    <a:p>
                      <a:pPr algn="ctr"/>
                      <a:r>
                        <a:rPr lang="en-US" sz="3200" dirty="0" smtClean="0"/>
                        <a:t>IP</a:t>
                      </a:r>
                      <a:endParaRPr lang="en-US" sz="3200" dirty="0"/>
                    </a:p>
                  </a:txBody>
                  <a:tcPr marL="243840" marR="243840" marT="91440" marB="91440"/>
                </a:tc>
                <a:tc>
                  <a:txBody>
                    <a:bodyPr/>
                    <a:lstStyle/>
                    <a:p>
                      <a:pPr algn="ctr"/>
                      <a:r>
                        <a:rPr lang="en-US" sz="3200" dirty="0" smtClean="0"/>
                        <a:t>IP</a:t>
                      </a:r>
                      <a:endParaRPr lang="en-US" sz="3200" dirty="0"/>
                    </a:p>
                  </a:txBody>
                  <a:tcPr marL="243840" marR="243840" marT="91440" marB="91440"/>
                </a:tc>
                <a:tc>
                  <a:txBody>
                    <a:bodyPr/>
                    <a:lstStyle/>
                    <a:p>
                      <a:pPr algn="ctr"/>
                      <a:r>
                        <a:rPr lang="en-US" sz="3200" dirty="0" smtClean="0"/>
                        <a:t>IP</a:t>
                      </a:r>
                      <a:endParaRPr lang="en-US" sz="3200" dirty="0"/>
                    </a:p>
                  </a:txBody>
                  <a:tcPr marL="243840" marR="243840" marT="91440" marB="91440"/>
                </a:tc>
                <a:tc>
                  <a:txBody>
                    <a:bodyPr/>
                    <a:lstStyle/>
                    <a:p>
                      <a:pPr algn="ctr"/>
                      <a:endParaRPr lang="en-US" sz="3200"/>
                    </a:p>
                  </a:txBody>
                  <a:tcPr marL="243840" marR="243840" marT="91440" marB="91440"/>
                </a:tc>
              </a:tr>
              <a:tr h="670560">
                <a:tc>
                  <a:txBody>
                    <a:bodyPr/>
                    <a:lstStyle/>
                    <a:p>
                      <a:r>
                        <a:rPr lang="en-US" sz="3200" dirty="0" smtClean="0"/>
                        <a:t>ID</a:t>
                      </a:r>
                      <a:r>
                        <a:rPr lang="en-US" sz="3200" baseline="0" dirty="0" smtClean="0"/>
                        <a:t> Functions</a:t>
                      </a:r>
                      <a:endParaRPr lang="en-US" sz="3200" dirty="0"/>
                    </a:p>
                  </a:txBody>
                  <a:tcPr marL="243840" marR="243840" marT="91440" marB="91440"/>
                </a:tc>
                <a:tc>
                  <a:txBody>
                    <a:bodyPr/>
                    <a:lstStyle/>
                    <a:p>
                      <a:pPr algn="ctr"/>
                      <a:r>
                        <a:rPr lang="en-US" sz="3200" dirty="0" smtClean="0"/>
                        <a:t>OK</a:t>
                      </a:r>
                      <a:endParaRPr lang="en-US" sz="3200" dirty="0"/>
                    </a:p>
                  </a:txBody>
                  <a:tcPr marL="243840" marR="243840" marT="91440" marB="91440"/>
                </a:tc>
                <a:tc>
                  <a:txBody>
                    <a:bodyPr/>
                    <a:lstStyle/>
                    <a:p>
                      <a:pPr algn="ctr"/>
                      <a:r>
                        <a:rPr lang="en-US" sz="3200" dirty="0" smtClean="0"/>
                        <a:t>0</a:t>
                      </a:r>
                      <a:endParaRPr lang="en-US" sz="3200" dirty="0"/>
                    </a:p>
                  </a:txBody>
                  <a:tcPr marL="243840" marR="243840" marT="91440" marB="91440"/>
                </a:tc>
                <a:tc>
                  <a:txBody>
                    <a:bodyPr/>
                    <a:lstStyle/>
                    <a:p>
                      <a:pPr algn="ctr"/>
                      <a:r>
                        <a:rPr lang="en-US" sz="3200" dirty="0" smtClean="0"/>
                        <a:t>UD</a:t>
                      </a:r>
                      <a:endParaRPr lang="en-US" sz="3200" dirty="0"/>
                    </a:p>
                  </a:txBody>
                  <a:tcPr marL="243840" marR="243840" marT="91440" marB="91440"/>
                </a:tc>
                <a:tc>
                  <a:txBody>
                    <a:bodyPr/>
                    <a:lstStyle/>
                    <a:p>
                      <a:pPr algn="ctr"/>
                      <a:r>
                        <a:rPr lang="en-US" sz="3200" dirty="0" smtClean="0"/>
                        <a:t>CPT</a:t>
                      </a:r>
                      <a:endParaRPr lang="en-US" sz="3200" dirty="0"/>
                    </a:p>
                  </a:txBody>
                  <a:tcPr marL="243840" marR="243840" marT="91440" marB="91440"/>
                </a:tc>
                <a:tc>
                  <a:txBody>
                    <a:bodyPr/>
                    <a:lstStyle/>
                    <a:p>
                      <a:pPr algn="ctr"/>
                      <a:r>
                        <a:rPr lang="en-US" sz="3200" dirty="0" smtClean="0"/>
                        <a:t>CPT</a:t>
                      </a:r>
                      <a:endParaRPr lang="en-US" sz="3200" dirty="0"/>
                    </a:p>
                  </a:txBody>
                  <a:tcPr marL="243840" marR="243840" marT="91440" marB="91440"/>
                </a:tc>
                <a:tc>
                  <a:txBody>
                    <a:bodyPr/>
                    <a:lstStyle/>
                    <a:p>
                      <a:pPr algn="ctr"/>
                      <a:r>
                        <a:rPr lang="en-US" sz="3200" dirty="0" smtClean="0"/>
                        <a:t>NA</a:t>
                      </a:r>
                      <a:endParaRPr lang="en-US" sz="3200" dirty="0"/>
                    </a:p>
                  </a:txBody>
                  <a:tcPr marL="243840" marR="243840" marT="91440" marB="91440"/>
                </a:tc>
                <a:tc>
                  <a:txBody>
                    <a:bodyPr/>
                    <a:lstStyle/>
                    <a:p>
                      <a:pPr algn="ctr"/>
                      <a:endParaRPr lang="en-US" sz="3200"/>
                    </a:p>
                  </a:txBody>
                  <a:tcPr marL="243840" marR="243840" marT="91440" marB="91440"/>
                </a:tc>
              </a:tr>
              <a:tr h="670560">
                <a:tc>
                  <a:txBody>
                    <a:bodyPr/>
                    <a:lstStyle/>
                    <a:p>
                      <a:r>
                        <a:rPr lang="en-US" sz="3200" dirty="0" smtClean="0"/>
                        <a:t>EDW Web Application</a:t>
                      </a:r>
                      <a:endParaRPr lang="en-US" sz="3200" dirty="0"/>
                    </a:p>
                  </a:txBody>
                  <a:tcPr marL="243840" marR="243840" marT="91440" marB="91440"/>
                </a:tc>
                <a:tc>
                  <a:txBody>
                    <a:bodyPr/>
                    <a:lstStyle/>
                    <a:p>
                      <a:pPr algn="ctr"/>
                      <a:r>
                        <a:rPr lang="en-US" sz="3200" dirty="0" smtClean="0"/>
                        <a:t>OK</a:t>
                      </a:r>
                      <a:endParaRPr lang="en-US" sz="3200" dirty="0"/>
                    </a:p>
                  </a:txBody>
                  <a:tcPr marL="243840" marR="243840" marT="91440" marB="91440"/>
                </a:tc>
                <a:tc>
                  <a:txBody>
                    <a:bodyPr/>
                    <a:lstStyle/>
                    <a:p>
                      <a:pPr algn="ctr"/>
                      <a:r>
                        <a:rPr lang="en-US" sz="3200" dirty="0" smtClean="0"/>
                        <a:t>0</a:t>
                      </a:r>
                      <a:endParaRPr lang="en-US" sz="3200" dirty="0"/>
                    </a:p>
                  </a:txBody>
                  <a:tcPr marL="243840" marR="243840" marT="91440" marB="91440"/>
                </a:tc>
                <a:tc>
                  <a:txBody>
                    <a:bodyPr/>
                    <a:lstStyle/>
                    <a:p>
                      <a:pPr algn="ctr"/>
                      <a:r>
                        <a:rPr lang="en-US" sz="3200" dirty="0" smtClean="0"/>
                        <a:t>UD</a:t>
                      </a:r>
                      <a:endParaRPr lang="en-US" sz="3200" dirty="0"/>
                    </a:p>
                  </a:txBody>
                  <a:tcPr marL="243840" marR="243840" marT="91440" marB="91440"/>
                </a:tc>
                <a:tc>
                  <a:txBody>
                    <a:bodyPr/>
                    <a:lstStyle/>
                    <a:p>
                      <a:pPr algn="ctr"/>
                      <a:r>
                        <a:rPr lang="en-US" sz="3200" dirty="0" smtClean="0"/>
                        <a:t>IP</a:t>
                      </a:r>
                      <a:endParaRPr lang="en-US" sz="3200" dirty="0"/>
                    </a:p>
                  </a:txBody>
                  <a:tcPr marL="243840" marR="243840" marT="91440" marB="91440"/>
                </a:tc>
                <a:tc>
                  <a:txBody>
                    <a:bodyPr/>
                    <a:lstStyle/>
                    <a:p>
                      <a:pPr algn="ctr"/>
                      <a:r>
                        <a:rPr lang="en-US" sz="3200" dirty="0" smtClean="0"/>
                        <a:t>IP</a:t>
                      </a:r>
                      <a:endParaRPr lang="en-US" sz="3200" dirty="0"/>
                    </a:p>
                  </a:txBody>
                  <a:tcPr marL="243840" marR="243840" marT="91440" marB="91440"/>
                </a:tc>
                <a:tc>
                  <a:txBody>
                    <a:bodyPr/>
                    <a:lstStyle/>
                    <a:p>
                      <a:pPr algn="ctr"/>
                      <a:r>
                        <a:rPr lang="en-US" sz="3200" dirty="0" smtClean="0"/>
                        <a:t>IP</a:t>
                      </a:r>
                      <a:endParaRPr lang="en-US" sz="3200" dirty="0"/>
                    </a:p>
                  </a:txBody>
                  <a:tcPr marL="243840" marR="243840" marT="91440" marB="91440"/>
                </a:tc>
                <a:tc>
                  <a:txBody>
                    <a:bodyPr/>
                    <a:lstStyle/>
                    <a:p>
                      <a:pPr algn="ctr"/>
                      <a:endParaRPr lang="en-US" sz="3200"/>
                    </a:p>
                  </a:txBody>
                  <a:tcPr marL="243840" marR="243840" marT="91440" marB="91440"/>
                </a:tc>
              </a:tr>
              <a:tr h="670560">
                <a:tc>
                  <a:txBody>
                    <a:bodyPr/>
                    <a:lstStyle/>
                    <a:p>
                      <a:r>
                        <a:rPr lang="en-US" sz="3200" dirty="0" smtClean="0"/>
                        <a:t>Cache to GT.M Convert</a:t>
                      </a:r>
                      <a:endParaRPr lang="en-US" sz="3200" dirty="0"/>
                    </a:p>
                  </a:txBody>
                  <a:tcPr marL="243840" marR="243840" marT="91440" marB="91440"/>
                </a:tc>
                <a:tc>
                  <a:txBody>
                    <a:bodyPr/>
                    <a:lstStyle/>
                    <a:p>
                      <a:pPr algn="ctr"/>
                      <a:r>
                        <a:rPr lang="en-US" sz="3200" dirty="0" smtClean="0"/>
                        <a:t>OK</a:t>
                      </a:r>
                      <a:endParaRPr lang="en-US" sz="3200" dirty="0"/>
                    </a:p>
                  </a:txBody>
                  <a:tcPr marL="243840" marR="243840" marT="91440" marB="91440"/>
                </a:tc>
                <a:tc>
                  <a:txBody>
                    <a:bodyPr/>
                    <a:lstStyle/>
                    <a:p>
                      <a:pPr algn="ctr"/>
                      <a:r>
                        <a:rPr lang="en-US" sz="3200" dirty="0" smtClean="0"/>
                        <a:t>0</a:t>
                      </a:r>
                      <a:endParaRPr lang="en-US" sz="3200" dirty="0"/>
                    </a:p>
                  </a:txBody>
                  <a:tcPr marL="243840" marR="243840" marT="91440" marB="91440"/>
                </a:tc>
                <a:tc>
                  <a:txBody>
                    <a:bodyPr/>
                    <a:lstStyle/>
                    <a:p>
                      <a:pPr algn="ctr"/>
                      <a:r>
                        <a:rPr lang="en-US" sz="3200" dirty="0" smtClean="0"/>
                        <a:t>UD</a:t>
                      </a:r>
                      <a:endParaRPr lang="en-US" sz="3200" dirty="0"/>
                    </a:p>
                  </a:txBody>
                  <a:tcPr marL="243840" marR="243840" marT="91440" marB="91440"/>
                </a:tc>
                <a:tc>
                  <a:txBody>
                    <a:bodyPr/>
                    <a:lstStyle/>
                    <a:p>
                      <a:pPr algn="ctr"/>
                      <a:r>
                        <a:rPr lang="en-US" sz="3200" dirty="0" smtClean="0"/>
                        <a:t>IP</a:t>
                      </a:r>
                      <a:endParaRPr lang="en-US" sz="3200" dirty="0"/>
                    </a:p>
                  </a:txBody>
                  <a:tcPr marL="243840" marR="243840" marT="91440" marB="91440"/>
                </a:tc>
                <a:tc>
                  <a:txBody>
                    <a:bodyPr/>
                    <a:lstStyle/>
                    <a:p>
                      <a:pPr algn="ctr"/>
                      <a:r>
                        <a:rPr lang="en-US" sz="3200" dirty="0" smtClean="0"/>
                        <a:t>IP</a:t>
                      </a:r>
                      <a:endParaRPr lang="en-US" sz="3200" dirty="0"/>
                    </a:p>
                  </a:txBody>
                  <a:tcPr marL="243840" marR="243840" marT="91440" marB="91440"/>
                </a:tc>
                <a:tc>
                  <a:txBody>
                    <a:bodyPr/>
                    <a:lstStyle/>
                    <a:p>
                      <a:pPr algn="ctr"/>
                      <a:r>
                        <a:rPr lang="en-US" sz="3200" dirty="0" smtClean="0"/>
                        <a:t>NA</a:t>
                      </a:r>
                      <a:endParaRPr lang="en-US" sz="3200" dirty="0"/>
                    </a:p>
                  </a:txBody>
                  <a:tcPr marL="243840" marR="243840" marT="91440" marB="91440"/>
                </a:tc>
                <a:tc>
                  <a:txBody>
                    <a:bodyPr/>
                    <a:lstStyle/>
                    <a:p>
                      <a:pPr algn="ctr"/>
                      <a:endParaRPr lang="en-US" sz="3200"/>
                    </a:p>
                  </a:txBody>
                  <a:tcPr marL="243840" marR="243840" marT="91440" marB="91440"/>
                </a:tc>
              </a:tr>
              <a:tr h="670560">
                <a:tc>
                  <a:txBody>
                    <a:bodyPr/>
                    <a:lstStyle/>
                    <a:p>
                      <a:r>
                        <a:rPr lang="en-US" sz="3200" dirty="0" smtClean="0"/>
                        <a:t>Appointment Reminder</a:t>
                      </a:r>
                      <a:endParaRPr lang="en-US" sz="3200" dirty="0"/>
                    </a:p>
                  </a:txBody>
                  <a:tcPr marL="243840" marR="243840" marT="91440" marB="91440"/>
                </a:tc>
                <a:tc>
                  <a:txBody>
                    <a:bodyPr/>
                    <a:lstStyle/>
                    <a:p>
                      <a:pPr algn="ctr"/>
                      <a:r>
                        <a:rPr lang="en-US" sz="3200" dirty="0" smtClean="0"/>
                        <a:t>OK</a:t>
                      </a:r>
                      <a:endParaRPr lang="en-US" sz="3200" dirty="0"/>
                    </a:p>
                  </a:txBody>
                  <a:tcPr marL="243840" marR="243840" marT="91440" marB="91440"/>
                </a:tc>
                <a:tc>
                  <a:txBody>
                    <a:bodyPr/>
                    <a:lstStyle/>
                    <a:p>
                      <a:pPr algn="ctr"/>
                      <a:r>
                        <a:rPr lang="en-US" sz="3200" dirty="0" smtClean="0"/>
                        <a:t>0</a:t>
                      </a:r>
                      <a:endParaRPr lang="en-US" sz="3200" dirty="0"/>
                    </a:p>
                  </a:txBody>
                  <a:tcPr marL="243840" marR="243840" marT="91440" marB="91440"/>
                </a:tc>
                <a:tc>
                  <a:txBody>
                    <a:bodyPr/>
                    <a:lstStyle/>
                    <a:p>
                      <a:pPr algn="ctr"/>
                      <a:r>
                        <a:rPr lang="en-US" sz="3200" dirty="0" smtClean="0"/>
                        <a:t>U</a:t>
                      </a:r>
                      <a:endParaRPr lang="en-US" sz="3200" dirty="0"/>
                    </a:p>
                  </a:txBody>
                  <a:tcPr marL="243840" marR="243840" marT="91440" marB="91440"/>
                </a:tc>
                <a:tc>
                  <a:txBody>
                    <a:bodyPr/>
                    <a:lstStyle/>
                    <a:p>
                      <a:pPr algn="ctr"/>
                      <a:r>
                        <a:rPr lang="en-US" sz="3200" dirty="0" smtClean="0"/>
                        <a:t>non</a:t>
                      </a:r>
                      <a:endParaRPr lang="en-US" sz="3200" dirty="0"/>
                    </a:p>
                  </a:txBody>
                  <a:tcPr marL="243840" marR="243840" marT="91440" marB="91440"/>
                </a:tc>
                <a:tc>
                  <a:txBody>
                    <a:bodyPr/>
                    <a:lstStyle/>
                    <a:p>
                      <a:pPr algn="ctr"/>
                      <a:r>
                        <a:rPr lang="en-US" sz="3200" dirty="0" smtClean="0"/>
                        <a:t>non</a:t>
                      </a:r>
                      <a:endParaRPr lang="en-US" sz="3200" dirty="0"/>
                    </a:p>
                  </a:txBody>
                  <a:tcPr marL="243840" marR="243840" marT="91440" marB="91440"/>
                </a:tc>
                <a:tc>
                  <a:txBody>
                    <a:bodyPr/>
                    <a:lstStyle/>
                    <a:p>
                      <a:pPr algn="ctr"/>
                      <a:r>
                        <a:rPr lang="en-US" sz="3200" dirty="0" smtClean="0"/>
                        <a:t>non</a:t>
                      </a:r>
                      <a:endParaRPr lang="en-US" sz="3200" dirty="0"/>
                    </a:p>
                  </a:txBody>
                  <a:tcPr marL="243840" marR="243840" marT="91440" marB="91440"/>
                </a:tc>
                <a:tc>
                  <a:txBody>
                    <a:bodyPr/>
                    <a:lstStyle/>
                    <a:p>
                      <a:pPr algn="ctr"/>
                      <a:endParaRPr lang="en-US" sz="3200"/>
                    </a:p>
                  </a:txBody>
                  <a:tcPr marL="243840" marR="243840" marT="91440" marB="91440"/>
                </a:tc>
              </a:tr>
              <a:tr h="670560">
                <a:tc>
                  <a:txBody>
                    <a:bodyPr/>
                    <a:lstStyle/>
                    <a:p>
                      <a:r>
                        <a:rPr lang="en-US" sz="3200" dirty="0" smtClean="0"/>
                        <a:t>CPRS v29</a:t>
                      </a:r>
                      <a:endParaRPr lang="en-US" sz="3200" dirty="0"/>
                    </a:p>
                  </a:txBody>
                  <a:tcPr marL="243840" marR="243840" marT="91440" marB="91440"/>
                </a:tc>
                <a:tc>
                  <a:txBody>
                    <a:bodyPr/>
                    <a:lstStyle/>
                    <a:p>
                      <a:pPr algn="ctr"/>
                      <a:r>
                        <a:rPr lang="en-US" sz="3200" dirty="0" smtClean="0"/>
                        <a:t>OK</a:t>
                      </a:r>
                      <a:endParaRPr lang="en-US" sz="3200" dirty="0"/>
                    </a:p>
                  </a:txBody>
                  <a:tcPr marL="243840" marR="243840" marT="91440" marB="91440"/>
                </a:tc>
                <a:tc>
                  <a:txBody>
                    <a:bodyPr/>
                    <a:lstStyle/>
                    <a:p>
                      <a:pPr algn="ctr"/>
                      <a:r>
                        <a:rPr lang="en-US" sz="3200" dirty="0" smtClean="0"/>
                        <a:t>0</a:t>
                      </a:r>
                      <a:endParaRPr lang="en-US" sz="3200" dirty="0"/>
                    </a:p>
                  </a:txBody>
                  <a:tcPr marL="243840" marR="243840" marT="91440" marB="91440"/>
                </a:tc>
                <a:tc>
                  <a:txBody>
                    <a:bodyPr/>
                    <a:lstStyle/>
                    <a:p>
                      <a:pPr algn="ctr"/>
                      <a:r>
                        <a:rPr lang="en-US" sz="3200" dirty="0" smtClean="0"/>
                        <a:t>U</a:t>
                      </a:r>
                      <a:endParaRPr lang="en-US" sz="3200" dirty="0"/>
                    </a:p>
                  </a:txBody>
                  <a:tcPr marL="243840" marR="243840" marT="91440" marB="91440"/>
                </a:tc>
                <a:tc>
                  <a:txBody>
                    <a:bodyPr/>
                    <a:lstStyle/>
                    <a:p>
                      <a:pPr algn="ctr"/>
                      <a:r>
                        <a:rPr lang="en-US" sz="3200" dirty="0" smtClean="0"/>
                        <a:t>IP</a:t>
                      </a:r>
                      <a:endParaRPr lang="en-US" sz="3200" dirty="0"/>
                    </a:p>
                  </a:txBody>
                  <a:tcPr marL="243840" marR="243840" marT="91440" marB="91440"/>
                </a:tc>
                <a:tc>
                  <a:txBody>
                    <a:bodyPr/>
                    <a:lstStyle/>
                    <a:p>
                      <a:pPr algn="ctr"/>
                      <a:r>
                        <a:rPr lang="en-US" sz="3200" dirty="0" smtClean="0"/>
                        <a:t>IP</a:t>
                      </a:r>
                      <a:endParaRPr lang="en-US" sz="3200" dirty="0"/>
                    </a:p>
                  </a:txBody>
                  <a:tcPr marL="243840" marR="243840" marT="91440" marB="91440"/>
                </a:tc>
                <a:tc>
                  <a:txBody>
                    <a:bodyPr/>
                    <a:lstStyle/>
                    <a:p>
                      <a:pPr algn="ctr"/>
                      <a:r>
                        <a:rPr lang="en-US" sz="3200" dirty="0" smtClean="0"/>
                        <a:t>IP</a:t>
                      </a:r>
                      <a:endParaRPr lang="en-US" sz="3200" dirty="0"/>
                    </a:p>
                  </a:txBody>
                  <a:tcPr marL="243840" marR="243840" marT="91440" marB="91440"/>
                </a:tc>
                <a:tc>
                  <a:txBody>
                    <a:bodyPr/>
                    <a:lstStyle/>
                    <a:p>
                      <a:pPr algn="ctr"/>
                      <a:endParaRPr lang="en-US" sz="3200"/>
                    </a:p>
                  </a:txBody>
                  <a:tcPr marL="243840" marR="243840" marT="91440" marB="91440"/>
                </a:tc>
              </a:tr>
              <a:tr h="670560">
                <a:tc>
                  <a:txBody>
                    <a:bodyPr/>
                    <a:lstStyle/>
                    <a:p>
                      <a:r>
                        <a:rPr lang="en-US" sz="3200" dirty="0" err="1" smtClean="0"/>
                        <a:t>VistA</a:t>
                      </a:r>
                      <a:r>
                        <a:rPr lang="en-US" sz="3200" dirty="0" smtClean="0"/>
                        <a:t> M Routine</a:t>
                      </a:r>
                      <a:r>
                        <a:rPr lang="en-US" sz="3200" baseline="0" dirty="0" smtClean="0"/>
                        <a:t> Analyzer</a:t>
                      </a:r>
                      <a:endParaRPr lang="en-US" sz="3200" dirty="0"/>
                    </a:p>
                  </a:txBody>
                  <a:tcPr marL="243840" marR="243840" marT="91440" marB="91440"/>
                </a:tc>
                <a:tc>
                  <a:txBody>
                    <a:bodyPr/>
                    <a:lstStyle/>
                    <a:p>
                      <a:pPr algn="ctr"/>
                      <a:r>
                        <a:rPr lang="en-US" sz="3200" dirty="0" smtClean="0"/>
                        <a:t>OK</a:t>
                      </a:r>
                      <a:endParaRPr lang="en-US" sz="3200" dirty="0"/>
                    </a:p>
                  </a:txBody>
                  <a:tcPr marL="243840" marR="243840" marT="91440" marB="91440"/>
                </a:tc>
                <a:tc>
                  <a:txBody>
                    <a:bodyPr/>
                    <a:lstStyle/>
                    <a:p>
                      <a:pPr algn="ctr"/>
                      <a:r>
                        <a:rPr lang="en-US" sz="3200" dirty="0" smtClean="0"/>
                        <a:t>0</a:t>
                      </a:r>
                    </a:p>
                  </a:txBody>
                  <a:tcPr marL="243840" marR="243840" marT="91440" marB="91440"/>
                </a:tc>
                <a:tc>
                  <a:txBody>
                    <a:bodyPr/>
                    <a:lstStyle/>
                    <a:p>
                      <a:pPr algn="ctr"/>
                      <a:r>
                        <a:rPr lang="en-US" sz="3200" dirty="0" smtClean="0"/>
                        <a:t>UD</a:t>
                      </a:r>
                      <a:endParaRPr lang="en-US" sz="3200" dirty="0"/>
                    </a:p>
                  </a:txBody>
                  <a:tcPr marL="243840" marR="243840" marT="91440" marB="91440"/>
                </a:tc>
                <a:tc>
                  <a:txBody>
                    <a:bodyPr/>
                    <a:lstStyle/>
                    <a:p>
                      <a:pPr algn="ctr"/>
                      <a:r>
                        <a:rPr lang="en-US" sz="3200" dirty="0" smtClean="0"/>
                        <a:t>IP</a:t>
                      </a:r>
                      <a:endParaRPr lang="en-US" sz="3200" dirty="0"/>
                    </a:p>
                  </a:txBody>
                  <a:tcPr marL="243840" marR="243840" marT="91440" marB="91440"/>
                </a:tc>
                <a:tc>
                  <a:txBody>
                    <a:bodyPr/>
                    <a:lstStyle/>
                    <a:p>
                      <a:pPr algn="ctr"/>
                      <a:r>
                        <a:rPr lang="en-US" sz="3200" dirty="0" smtClean="0"/>
                        <a:t>IP</a:t>
                      </a:r>
                      <a:endParaRPr lang="en-US" sz="3200" dirty="0"/>
                    </a:p>
                  </a:txBody>
                  <a:tcPr marL="243840" marR="243840" marT="91440" marB="91440"/>
                </a:tc>
                <a:tc>
                  <a:txBody>
                    <a:bodyPr/>
                    <a:lstStyle/>
                    <a:p>
                      <a:pPr algn="ctr"/>
                      <a:r>
                        <a:rPr lang="en-US" sz="3200" dirty="0" smtClean="0"/>
                        <a:t>NA</a:t>
                      </a:r>
                      <a:endParaRPr lang="en-US" sz="3200" dirty="0"/>
                    </a:p>
                  </a:txBody>
                  <a:tcPr marL="243840" marR="243840" marT="91440" marB="91440"/>
                </a:tc>
                <a:tc>
                  <a:txBody>
                    <a:bodyPr/>
                    <a:lstStyle/>
                    <a:p>
                      <a:pPr algn="ctr"/>
                      <a:endParaRPr lang="en-US" sz="3200"/>
                    </a:p>
                  </a:txBody>
                  <a:tcPr marL="243840" marR="243840" marT="91440" marB="91440"/>
                </a:tc>
              </a:tr>
              <a:tr h="670560">
                <a:tc>
                  <a:txBody>
                    <a:bodyPr/>
                    <a:lstStyle/>
                    <a:p>
                      <a:r>
                        <a:rPr lang="en-US" sz="3200" dirty="0" err="1" smtClean="0"/>
                        <a:t>Anonymizer</a:t>
                      </a:r>
                      <a:endParaRPr lang="en-US" sz="3200" dirty="0"/>
                    </a:p>
                  </a:txBody>
                  <a:tcPr marL="243840" marR="243840" marT="91440" marB="91440"/>
                </a:tc>
                <a:tc>
                  <a:txBody>
                    <a:bodyPr/>
                    <a:lstStyle/>
                    <a:p>
                      <a:pPr algn="ctr"/>
                      <a:r>
                        <a:rPr lang="en-US" sz="3200" dirty="0" smtClean="0"/>
                        <a:t>OK</a:t>
                      </a:r>
                      <a:endParaRPr lang="en-US" sz="3200" dirty="0"/>
                    </a:p>
                  </a:txBody>
                  <a:tcPr marL="243840" marR="243840" marT="91440" marB="91440"/>
                </a:tc>
                <a:tc>
                  <a:txBody>
                    <a:bodyPr/>
                    <a:lstStyle/>
                    <a:p>
                      <a:pPr algn="ctr"/>
                      <a:r>
                        <a:rPr lang="en-US" sz="3200" dirty="0" smtClean="0"/>
                        <a:t>0</a:t>
                      </a:r>
                      <a:endParaRPr lang="en-US" sz="3200" dirty="0"/>
                    </a:p>
                  </a:txBody>
                  <a:tcPr marL="243840" marR="243840" marT="91440" marB="91440"/>
                </a:tc>
                <a:tc>
                  <a:txBody>
                    <a:bodyPr/>
                    <a:lstStyle/>
                    <a:p>
                      <a:pPr algn="ctr"/>
                      <a:r>
                        <a:rPr lang="en-US" sz="3200" dirty="0" smtClean="0"/>
                        <a:t>UD</a:t>
                      </a:r>
                      <a:endParaRPr lang="en-US" sz="3200" dirty="0"/>
                    </a:p>
                  </a:txBody>
                  <a:tcPr marL="243840" marR="243840" marT="91440" marB="91440"/>
                </a:tc>
                <a:tc>
                  <a:txBody>
                    <a:bodyPr/>
                    <a:lstStyle/>
                    <a:p>
                      <a:pPr algn="ctr"/>
                      <a:r>
                        <a:rPr lang="en-US" sz="3200" dirty="0" smtClean="0"/>
                        <a:t>IP</a:t>
                      </a:r>
                      <a:endParaRPr lang="en-US" sz="3200" dirty="0"/>
                    </a:p>
                  </a:txBody>
                  <a:tcPr marL="243840" marR="243840" marT="91440" marB="91440"/>
                </a:tc>
                <a:tc>
                  <a:txBody>
                    <a:bodyPr/>
                    <a:lstStyle/>
                    <a:p>
                      <a:pPr algn="ctr"/>
                      <a:r>
                        <a:rPr lang="en-US" sz="3200" dirty="0" smtClean="0"/>
                        <a:t>IP</a:t>
                      </a:r>
                      <a:endParaRPr lang="en-US" sz="3200" dirty="0"/>
                    </a:p>
                  </a:txBody>
                  <a:tcPr marL="243840" marR="243840" marT="91440" marB="91440"/>
                </a:tc>
                <a:tc>
                  <a:txBody>
                    <a:bodyPr/>
                    <a:lstStyle/>
                    <a:p>
                      <a:pPr algn="ctr"/>
                      <a:r>
                        <a:rPr lang="en-US" sz="3200" dirty="0" smtClean="0"/>
                        <a:t>NA</a:t>
                      </a:r>
                      <a:endParaRPr lang="en-US" sz="3200" dirty="0"/>
                    </a:p>
                  </a:txBody>
                  <a:tcPr marL="243840" marR="243840" marT="91440" marB="91440"/>
                </a:tc>
                <a:tc>
                  <a:txBody>
                    <a:bodyPr/>
                    <a:lstStyle/>
                    <a:p>
                      <a:pPr algn="ctr"/>
                      <a:endParaRPr lang="en-US" sz="3200"/>
                    </a:p>
                  </a:txBody>
                  <a:tcPr marL="243840" marR="243840" marT="91440" marB="91440"/>
                </a:tc>
              </a:tr>
              <a:tr h="670560">
                <a:tc>
                  <a:txBody>
                    <a:bodyPr/>
                    <a:lstStyle/>
                    <a:p>
                      <a:r>
                        <a:rPr lang="en-US" sz="3200" dirty="0" smtClean="0"/>
                        <a:t>AHLTHA - OPEN</a:t>
                      </a:r>
                      <a:endParaRPr lang="en-US" sz="3200" dirty="0"/>
                    </a:p>
                  </a:txBody>
                  <a:tcPr marL="243840" marR="243840" marT="91440" marB="91440"/>
                </a:tc>
                <a:tc>
                  <a:txBody>
                    <a:bodyPr/>
                    <a:lstStyle/>
                    <a:p>
                      <a:pPr algn="ctr"/>
                      <a:r>
                        <a:rPr lang="en-US" sz="3200" dirty="0" smtClean="0"/>
                        <a:t>OK</a:t>
                      </a:r>
                      <a:endParaRPr lang="en-US" sz="3200" dirty="0"/>
                    </a:p>
                  </a:txBody>
                  <a:tcPr marL="243840" marR="243840" marT="91440" marB="91440"/>
                </a:tc>
                <a:tc>
                  <a:txBody>
                    <a:bodyPr/>
                    <a:lstStyle/>
                    <a:p>
                      <a:pPr algn="ctr"/>
                      <a:r>
                        <a:rPr lang="en-US" sz="3200" dirty="0" smtClean="0"/>
                        <a:t>H</a:t>
                      </a:r>
                      <a:endParaRPr lang="en-US" sz="3200" dirty="0"/>
                    </a:p>
                  </a:txBody>
                  <a:tcPr marL="243840" marR="243840" marT="91440" marB="91440"/>
                </a:tc>
                <a:tc>
                  <a:txBody>
                    <a:bodyPr/>
                    <a:lstStyle/>
                    <a:p>
                      <a:pPr algn="ctr"/>
                      <a:r>
                        <a:rPr lang="en-US" sz="3200" dirty="0" smtClean="0"/>
                        <a:t>non</a:t>
                      </a:r>
                      <a:endParaRPr lang="en-US" sz="3200" dirty="0"/>
                    </a:p>
                  </a:txBody>
                  <a:tcPr marL="243840" marR="243840" marT="91440" marB="91440"/>
                </a:tc>
                <a:tc>
                  <a:txBody>
                    <a:bodyPr/>
                    <a:lstStyle/>
                    <a:p>
                      <a:pPr algn="ctr"/>
                      <a:r>
                        <a:rPr lang="en-US" sz="3200" dirty="0" smtClean="0"/>
                        <a:t>non</a:t>
                      </a:r>
                      <a:endParaRPr lang="en-US" sz="3200" dirty="0"/>
                    </a:p>
                  </a:txBody>
                  <a:tcPr marL="243840" marR="243840" marT="91440" marB="91440"/>
                </a:tc>
                <a:tc>
                  <a:txBody>
                    <a:bodyPr/>
                    <a:lstStyle/>
                    <a:p>
                      <a:pPr algn="ctr"/>
                      <a:r>
                        <a:rPr lang="en-US" sz="3200" dirty="0" smtClean="0"/>
                        <a:t>non</a:t>
                      </a:r>
                      <a:endParaRPr lang="en-US" sz="3200" dirty="0"/>
                    </a:p>
                  </a:txBody>
                  <a:tcPr marL="243840" marR="243840" marT="91440" marB="91440"/>
                </a:tc>
                <a:tc>
                  <a:txBody>
                    <a:bodyPr/>
                    <a:lstStyle/>
                    <a:p>
                      <a:pPr algn="ctr"/>
                      <a:r>
                        <a:rPr lang="en-US" sz="3200" dirty="0" smtClean="0"/>
                        <a:t>non</a:t>
                      </a:r>
                      <a:endParaRPr lang="en-US" sz="3200" dirty="0"/>
                    </a:p>
                  </a:txBody>
                  <a:tcPr marL="243840" marR="243840" marT="91440" marB="91440"/>
                </a:tc>
                <a:tc>
                  <a:txBody>
                    <a:bodyPr/>
                    <a:lstStyle/>
                    <a:p>
                      <a:pPr algn="ctr"/>
                      <a:endParaRPr lang="en-US" sz="3200" dirty="0"/>
                    </a:p>
                  </a:txBody>
                  <a:tcPr marL="243840" marR="243840" marT="91440" marB="91440"/>
                </a:tc>
              </a:tr>
              <a:tr h="670560">
                <a:tc>
                  <a:txBody>
                    <a:bodyPr/>
                    <a:lstStyle/>
                    <a:p>
                      <a:r>
                        <a:rPr lang="en-US" sz="3200" dirty="0" smtClean="0"/>
                        <a:t>JANUS 4.0</a:t>
                      </a:r>
                      <a:endParaRPr lang="en-US" sz="3200" dirty="0"/>
                    </a:p>
                  </a:txBody>
                  <a:tcPr marL="243840" marR="243840" marT="91440" marB="91440"/>
                </a:tc>
                <a:tc>
                  <a:txBody>
                    <a:bodyPr/>
                    <a:lstStyle/>
                    <a:p>
                      <a:pPr algn="ctr"/>
                      <a:r>
                        <a:rPr lang="en-US" sz="3200" dirty="0" smtClean="0"/>
                        <a:t>OK</a:t>
                      </a:r>
                      <a:endParaRPr lang="en-US" sz="3200" dirty="0"/>
                    </a:p>
                  </a:txBody>
                  <a:tcPr marL="243840" marR="243840" marT="91440" marB="91440"/>
                </a:tc>
                <a:tc>
                  <a:txBody>
                    <a:bodyPr/>
                    <a:lstStyle/>
                    <a:p>
                      <a:pPr algn="ctr"/>
                      <a:r>
                        <a:rPr lang="en-US" sz="3200" dirty="0" smtClean="0"/>
                        <a:t>M</a:t>
                      </a:r>
                      <a:endParaRPr lang="en-US" sz="3200" dirty="0"/>
                    </a:p>
                  </a:txBody>
                  <a:tcPr marL="243840" marR="243840" marT="91440" marB="91440"/>
                </a:tc>
                <a:tc>
                  <a:txBody>
                    <a:bodyPr/>
                    <a:lstStyle/>
                    <a:p>
                      <a:pPr algn="ctr"/>
                      <a:r>
                        <a:rPr lang="en-US" sz="3200" dirty="0" smtClean="0"/>
                        <a:t>U</a:t>
                      </a:r>
                      <a:endParaRPr lang="en-US" sz="3200" dirty="0"/>
                    </a:p>
                  </a:txBody>
                  <a:tcPr marL="243840" marR="243840" marT="91440" marB="91440"/>
                </a:tc>
                <a:tc>
                  <a:txBody>
                    <a:bodyPr/>
                    <a:lstStyle/>
                    <a:p>
                      <a:pPr algn="ctr"/>
                      <a:r>
                        <a:rPr lang="en-US" sz="3200" dirty="0" smtClean="0"/>
                        <a:t>non</a:t>
                      </a:r>
                      <a:endParaRPr lang="en-US" sz="3200" dirty="0"/>
                    </a:p>
                  </a:txBody>
                  <a:tcPr marL="243840" marR="243840" marT="91440" marB="91440"/>
                </a:tc>
                <a:tc>
                  <a:txBody>
                    <a:bodyPr/>
                    <a:lstStyle/>
                    <a:p>
                      <a:pPr algn="ctr"/>
                      <a:r>
                        <a:rPr lang="en-US" sz="3200" dirty="0" smtClean="0"/>
                        <a:t>non</a:t>
                      </a:r>
                      <a:endParaRPr lang="en-US" sz="3200" dirty="0"/>
                    </a:p>
                  </a:txBody>
                  <a:tcPr marL="243840" marR="243840" marT="91440" marB="91440"/>
                </a:tc>
                <a:tc>
                  <a:txBody>
                    <a:bodyPr/>
                    <a:lstStyle/>
                    <a:p>
                      <a:pPr algn="ctr"/>
                      <a:r>
                        <a:rPr lang="en-US" sz="3200" dirty="0" smtClean="0"/>
                        <a:t>non</a:t>
                      </a:r>
                      <a:endParaRPr lang="en-US" sz="3200" dirty="0"/>
                    </a:p>
                  </a:txBody>
                  <a:tcPr marL="243840" marR="243840" marT="91440" marB="91440"/>
                </a:tc>
                <a:tc>
                  <a:txBody>
                    <a:bodyPr/>
                    <a:lstStyle/>
                    <a:p>
                      <a:pPr algn="ctr"/>
                      <a:endParaRPr lang="en-US" sz="3200" dirty="0"/>
                    </a:p>
                  </a:txBody>
                  <a:tcPr marL="243840" marR="243840" marT="91440" marB="91440"/>
                </a:tc>
              </a:tr>
              <a:tr h="670560">
                <a:tc>
                  <a:txBody>
                    <a:bodyPr/>
                    <a:lstStyle/>
                    <a:p>
                      <a:r>
                        <a:rPr lang="en-US" sz="3200" dirty="0" smtClean="0"/>
                        <a:t>PHR-</a:t>
                      </a:r>
                      <a:r>
                        <a:rPr lang="en-US" sz="3200" dirty="0" err="1" smtClean="0"/>
                        <a:t>HealtheMe</a:t>
                      </a:r>
                      <a:endParaRPr lang="en-US" sz="3200" dirty="0"/>
                    </a:p>
                  </a:txBody>
                  <a:tcPr marL="243840" marR="243840" marT="91440" marB="91440"/>
                </a:tc>
                <a:tc>
                  <a:txBody>
                    <a:bodyPr/>
                    <a:lstStyle/>
                    <a:p>
                      <a:pPr algn="ctr"/>
                      <a:r>
                        <a:rPr lang="en-US" sz="3200" dirty="0" smtClean="0"/>
                        <a:t>OK</a:t>
                      </a:r>
                      <a:endParaRPr lang="en-US" sz="3200" dirty="0"/>
                    </a:p>
                  </a:txBody>
                  <a:tcPr marL="243840" marR="243840" marT="91440" marB="91440"/>
                </a:tc>
                <a:tc>
                  <a:txBody>
                    <a:bodyPr/>
                    <a:lstStyle/>
                    <a:p>
                      <a:pPr algn="ctr"/>
                      <a:r>
                        <a:rPr lang="en-US" sz="3200" dirty="0" smtClean="0"/>
                        <a:t>L</a:t>
                      </a:r>
                      <a:endParaRPr lang="en-US" sz="3200" dirty="0"/>
                    </a:p>
                  </a:txBody>
                  <a:tcPr marL="243840" marR="243840" marT="91440" marB="91440"/>
                </a:tc>
                <a:tc>
                  <a:txBody>
                    <a:bodyPr/>
                    <a:lstStyle/>
                    <a:p>
                      <a:pPr algn="ctr"/>
                      <a:r>
                        <a:rPr lang="en-US" sz="3200" dirty="0" smtClean="0"/>
                        <a:t>UD</a:t>
                      </a:r>
                      <a:endParaRPr lang="en-US" sz="3200" dirty="0"/>
                    </a:p>
                  </a:txBody>
                  <a:tcPr marL="243840" marR="243840" marT="91440" marB="91440"/>
                </a:tc>
                <a:tc>
                  <a:txBody>
                    <a:bodyPr/>
                    <a:lstStyle/>
                    <a:p>
                      <a:pPr algn="ctr"/>
                      <a:r>
                        <a:rPr lang="en-US" sz="3200" dirty="0" smtClean="0"/>
                        <a:t>IP</a:t>
                      </a:r>
                      <a:endParaRPr lang="en-US" sz="3200" dirty="0"/>
                    </a:p>
                  </a:txBody>
                  <a:tcPr marL="243840" marR="243840" marT="91440" marB="91440"/>
                </a:tc>
                <a:tc>
                  <a:txBody>
                    <a:bodyPr/>
                    <a:lstStyle/>
                    <a:p>
                      <a:pPr algn="ctr"/>
                      <a:r>
                        <a:rPr lang="en-US" sz="3200" dirty="0" smtClean="0"/>
                        <a:t>IP</a:t>
                      </a:r>
                      <a:endParaRPr lang="en-US" sz="3200" dirty="0"/>
                    </a:p>
                  </a:txBody>
                  <a:tcPr marL="243840" marR="243840" marT="91440" marB="91440"/>
                </a:tc>
                <a:tc>
                  <a:txBody>
                    <a:bodyPr/>
                    <a:lstStyle/>
                    <a:p>
                      <a:pPr algn="ctr"/>
                      <a:r>
                        <a:rPr lang="en-US" sz="3200" dirty="0" smtClean="0"/>
                        <a:t>IP</a:t>
                      </a:r>
                      <a:endParaRPr lang="en-US" sz="3200" dirty="0"/>
                    </a:p>
                  </a:txBody>
                  <a:tcPr marL="243840" marR="243840" marT="91440" marB="91440"/>
                </a:tc>
                <a:tc>
                  <a:txBody>
                    <a:bodyPr/>
                    <a:lstStyle/>
                    <a:p>
                      <a:pPr algn="ctr"/>
                      <a:endParaRPr lang="en-US" sz="3200" dirty="0"/>
                    </a:p>
                  </a:txBody>
                  <a:tcPr marL="243840" marR="243840" marT="91440" marB="91440"/>
                </a:tc>
              </a:tr>
              <a:tr h="670560">
                <a:tc>
                  <a:txBody>
                    <a:bodyPr/>
                    <a:lstStyle/>
                    <a:p>
                      <a:r>
                        <a:rPr lang="en-US" sz="3200" dirty="0" smtClean="0"/>
                        <a:t>MDWS</a:t>
                      </a:r>
                      <a:endParaRPr lang="en-US" sz="3200" dirty="0"/>
                    </a:p>
                  </a:txBody>
                  <a:tcPr marL="243840" marR="243840" marT="91440" marB="91440"/>
                </a:tc>
                <a:tc>
                  <a:txBody>
                    <a:bodyPr/>
                    <a:lstStyle/>
                    <a:p>
                      <a:pPr algn="ctr"/>
                      <a:r>
                        <a:rPr lang="en-US" sz="3200" dirty="0" smtClean="0"/>
                        <a:t>IP</a:t>
                      </a:r>
                      <a:endParaRPr lang="en-US" sz="3200" dirty="0"/>
                    </a:p>
                  </a:txBody>
                  <a:tcPr marL="243840" marR="243840" marT="91440" marB="91440"/>
                </a:tc>
                <a:tc>
                  <a:txBody>
                    <a:bodyPr/>
                    <a:lstStyle/>
                    <a:p>
                      <a:pPr algn="ctr"/>
                      <a:r>
                        <a:rPr lang="en-US" sz="3200" dirty="0" smtClean="0"/>
                        <a:t>IP</a:t>
                      </a:r>
                      <a:endParaRPr lang="en-US" sz="3200" dirty="0"/>
                    </a:p>
                  </a:txBody>
                  <a:tcPr marL="243840" marR="243840" marT="91440" marB="91440"/>
                </a:tc>
                <a:tc>
                  <a:txBody>
                    <a:bodyPr/>
                    <a:lstStyle/>
                    <a:p>
                      <a:pPr algn="ctr"/>
                      <a:endParaRPr lang="en-US" sz="3200"/>
                    </a:p>
                  </a:txBody>
                  <a:tcPr marL="243840" marR="243840" marT="91440" marB="91440"/>
                </a:tc>
                <a:tc>
                  <a:txBody>
                    <a:bodyPr/>
                    <a:lstStyle/>
                    <a:p>
                      <a:pPr algn="ctr"/>
                      <a:endParaRPr lang="en-US" sz="3200"/>
                    </a:p>
                  </a:txBody>
                  <a:tcPr marL="243840" marR="243840" marT="91440" marB="91440"/>
                </a:tc>
                <a:tc>
                  <a:txBody>
                    <a:bodyPr/>
                    <a:lstStyle/>
                    <a:p>
                      <a:pPr algn="ctr"/>
                      <a:endParaRPr lang="en-US" sz="3200"/>
                    </a:p>
                  </a:txBody>
                  <a:tcPr marL="243840" marR="243840" marT="91440" marB="91440"/>
                </a:tc>
                <a:tc>
                  <a:txBody>
                    <a:bodyPr/>
                    <a:lstStyle/>
                    <a:p>
                      <a:pPr algn="ctr"/>
                      <a:endParaRPr lang="en-US" sz="3200" dirty="0"/>
                    </a:p>
                  </a:txBody>
                  <a:tcPr marL="243840" marR="243840" marT="91440" marB="91440"/>
                </a:tc>
                <a:tc>
                  <a:txBody>
                    <a:bodyPr/>
                    <a:lstStyle/>
                    <a:p>
                      <a:pPr algn="ctr"/>
                      <a:endParaRPr lang="en-US" sz="3200" dirty="0"/>
                    </a:p>
                  </a:txBody>
                  <a:tcPr marL="243840" marR="243840" marT="91440" marB="91440"/>
                </a:tc>
              </a:tr>
            </a:tbl>
          </a:graphicData>
        </a:graphic>
      </p:graphicFrame>
      <p:sp>
        <p:nvSpPr>
          <p:cNvPr id="3" name="TextBox 2"/>
          <p:cNvSpPr txBox="1"/>
          <p:nvPr/>
        </p:nvSpPr>
        <p:spPr>
          <a:xfrm>
            <a:off x="6868062" y="751427"/>
            <a:ext cx="9072773" cy="957975"/>
          </a:xfrm>
          <a:prstGeom prst="rect">
            <a:avLst/>
          </a:prstGeom>
          <a:noFill/>
          <a:ln>
            <a:solidFill>
              <a:srgbClr val="800000"/>
            </a:solidFill>
          </a:ln>
        </p:spPr>
        <p:txBody>
          <a:bodyPr wrap="square" lIns="217190" tIns="108595" rIns="217190" bIns="108595" rtlCol="0">
            <a:spAutoFit/>
          </a:bodyPr>
          <a:lstStyle/>
          <a:p>
            <a:pPr algn="ctr" defTabSz="1085952" fontAlgn="auto">
              <a:spcBef>
                <a:spcPts val="0"/>
              </a:spcBef>
              <a:spcAft>
                <a:spcPts val="0"/>
              </a:spcAft>
            </a:pPr>
            <a:r>
              <a:rPr lang="en-US" sz="4300" b="1" dirty="0">
                <a:solidFill>
                  <a:srgbClr val="800000"/>
                </a:solidFill>
                <a:latin typeface="Calibri"/>
                <a:ea typeface="+mn-ea"/>
              </a:rPr>
              <a:t>Code Status </a:t>
            </a:r>
            <a:r>
              <a:rPr lang="en-US" sz="4800" b="1" dirty="0">
                <a:solidFill>
                  <a:srgbClr val="800000"/>
                </a:solidFill>
                <a:latin typeface="Calibri"/>
                <a:ea typeface="+mn-ea"/>
              </a:rPr>
              <a:t>Summary</a:t>
            </a:r>
            <a:r>
              <a:rPr lang="en-US" sz="4300" b="1" dirty="0">
                <a:solidFill>
                  <a:srgbClr val="800000"/>
                </a:solidFill>
                <a:latin typeface="Calibri"/>
                <a:ea typeface="+mn-ea"/>
              </a:rPr>
              <a:t> Report</a:t>
            </a:r>
          </a:p>
        </p:txBody>
      </p:sp>
      <p:sp>
        <p:nvSpPr>
          <p:cNvPr id="4" name="TextBox 3"/>
          <p:cNvSpPr txBox="1"/>
          <p:nvPr/>
        </p:nvSpPr>
        <p:spPr>
          <a:xfrm>
            <a:off x="2814127" y="12644362"/>
            <a:ext cx="16664026" cy="881031"/>
          </a:xfrm>
          <a:prstGeom prst="rect">
            <a:avLst/>
          </a:prstGeom>
          <a:noFill/>
          <a:ln>
            <a:solidFill>
              <a:srgbClr val="800000"/>
            </a:solidFill>
          </a:ln>
        </p:spPr>
        <p:txBody>
          <a:bodyPr wrap="none" lIns="217190" tIns="108595" rIns="217190" bIns="108595" rtlCol="0">
            <a:spAutoFit/>
          </a:bodyPr>
          <a:lstStyle/>
          <a:p>
            <a:pPr defTabSz="1085952" fontAlgn="auto">
              <a:spcBef>
                <a:spcPts val="0"/>
              </a:spcBef>
              <a:spcAft>
                <a:spcPts val="0"/>
              </a:spcAft>
            </a:pPr>
            <a:r>
              <a:rPr lang="en-US" sz="4300" dirty="0">
                <a:solidFill>
                  <a:prstClr val="black"/>
                </a:solidFill>
                <a:latin typeface="Calibri"/>
                <a:ea typeface="+mn-ea"/>
              </a:rPr>
              <a:t>H-High M- Mid, L-Low  U-User, D-Developer, CPT-Complete, IP-In Process</a:t>
            </a:r>
          </a:p>
        </p:txBody>
      </p:sp>
      <p:sp>
        <p:nvSpPr>
          <p:cNvPr id="5" name="TextBox 4"/>
          <p:cNvSpPr txBox="1"/>
          <p:nvPr/>
        </p:nvSpPr>
        <p:spPr>
          <a:xfrm>
            <a:off x="1410856" y="11659876"/>
            <a:ext cx="4464661" cy="881031"/>
          </a:xfrm>
          <a:prstGeom prst="rect">
            <a:avLst/>
          </a:prstGeom>
          <a:noFill/>
        </p:spPr>
        <p:txBody>
          <a:bodyPr wrap="none" lIns="217190" tIns="108595" rIns="217190" bIns="108595" rtlCol="0">
            <a:spAutoFit/>
          </a:bodyPr>
          <a:lstStyle/>
          <a:p>
            <a:pPr defTabSz="1085952" fontAlgn="auto">
              <a:spcBef>
                <a:spcPts val="0"/>
              </a:spcBef>
              <a:spcAft>
                <a:spcPts val="0"/>
              </a:spcAft>
            </a:pPr>
            <a:r>
              <a:rPr lang="en-US" sz="4300" dirty="0">
                <a:solidFill>
                  <a:prstClr val="black"/>
                </a:solidFill>
                <a:latin typeface="Calibri"/>
                <a:ea typeface="+mn-ea"/>
              </a:rPr>
              <a:t>Others in Process:</a:t>
            </a:r>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8730114" y="11773915"/>
            <a:ext cx="4829021" cy="870562"/>
          </a:xfrm>
          <a:prstGeom prst="rect">
            <a:avLst/>
          </a:prstGeom>
        </p:spPr>
      </p:pic>
      <p:sp>
        <p:nvSpPr>
          <p:cNvPr id="7" name="Slide Number Placeholder 6"/>
          <p:cNvSpPr>
            <a:spLocks noGrp="1"/>
          </p:cNvSpPr>
          <p:nvPr>
            <p:ph type="sldNum" sz="quarter" idx="12"/>
          </p:nvPr>
        </p:nvSpPr>
        <p:spPr/>
        <p:txBody>
          <a:bodyPr/>
          <a:lstStyle/>
          <a:p>
            <a:fld id="{E005883B-EB10-784D-B4A6-B41C0357054F}" type="slidenum">
              <a:rPr lang="en-US" smtClean="0">
                <a:solidFill>
                  <a:prstClr val="black">
                    <a:tint val="75000"/>
                  </a:prstClr>
                </a:solidFill>
              </a:rPr>
              <a:pPr/>
              <a:t>10</a:t>
            </a:fld>
            <a:endParaRPr lang="en-US">
              <a:solidFill>
                <a:prstClr val="black">
                  <a:tint val="75000"/>
                </a:prstClr>
              </a:solidFill>
            </a:endParaRPr>
          </a:p>
        </p:txBody>
      </p:sp>
    </p:spTree>
    <p:extLst>
      <p:ext uri="{BB962C8B-B14F-4D97-AF65-F5344CB8AC3E}">
        <p14:creationId xmlns:p14="http://schemas.microsoft.com/office/powerpoint/2010/main" val="169455859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1E5D0402-769A-D049-A953-5E914181F4F0}" type="slidenum">
              <a:rPr lang="en-US" smtClean="0">
                <a:solidFill>
                  <a:prstClr val="black">
                    <a:tint val="75000"/>
                  </a:prstClr>
                </a:solidFill>
              </a:rPr>
              <a:pPr/>
              <a:t>11</a:t>
            </a:fld>
            <a:endParaRPr lang="en-US" dirty="0">
              <a:solidFill>
                <a:prstClr val="black">
                  <a:tint val="75000"/>
                </a:prstClr>
              </a:solidFill>
            </a:endParaRPr>
          </a:p>
        </p:txBody>
      </p:sp>
      <p:grpSp>
        <p:nvGrpSpPr>
          <p:cNvPr id="12" name="Group 11"/>
          <p:cNvGrpSpPr/>
          <p:nvPr/>
        </p:nvGrpSpPr>
        <p:grpSpPr>
          <a:xfrm>
            <a:off x="2619599" y="2532849"/>
            <a:ext cx="18193635" cy="4012758"/>
            <a:chOff x="723900" y="1442971"/>
            <a:chExt cx="6822613" cy="2006379"/>
          </a:xfrm>
        </p:grpSpPr>
        <p:sp>
          <p:nvSpPr>
            <p:cNvPr id="6" name="Striped Right Arrow 5"/>
            <p:cNvSpPr/>
            <p:nvPr/>
          </p:nvSpPr>
          <p:spPr>
            <a:xfrm rot="20173430">
              <a:off x="6175432" y="1442971"/>
              <a:ext cx="1181100" cy="482600"/>
            </a:xfrm>
            <a:prstGeom prst="stripedRightArrow">
              <a:avLst/>
            </a:prstGeom>
            <a:solidFill>
              <a:srgbClr val="FF0000"/>
            </a:solidFill>
            <a:ln w="9525" cmpd="sng">
              <a:solidFill>
                <a:schemeClr val="tx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1086143" fontAlgn="auto">
                <a:spcBef>
                  <a:spcPts val="0"/>
                </a:spcBef>
                <a:spcAft>
                  <a:spcPts val="0"/>
                </a:spcAft>
              </a:pPr>
              <a:r>
                <a:rPr lang="en-US" sz="4300" dirty="0" err="1">
                  <a:solidFill>
                    <a:prstClr val="white"/>
                  </a:solidFill>
                </a:rPr>
                <a:t>VistA</a:t>
              </a:r>
              <a:r>
                <a:rPr lang="en-US" sz="4300" dirty="0">
                  <a:solidFill>
                    <a:prstClr val="white"/>
                  </a:solidFill>
                </a:rPr>
                <a:t> X</a:t>
              </a:r>
            </a:p>
          </p:txBody>
        </p:sp>
        <p:sp>
          <p:nvSpPr>
            <p:cNvPr id="4" name="Striped Right Arrow 3"/>
            <p:cNvSpPr/>
            <p:nvPr/>
          </p:nvSpPr>
          <p:spPr>
            <a:xfrm rot="949488">
              <a:off x="6166779" y="2873845"/>
              <a:ext cx="1217048" cy="575505"/>
            </a:xfrm>
            <a:prstGeom prst="stripedRightArrow">
              <a:avLst/>
            </a:prstGeom>
            <a:solidFill>
              <a:srgbClr val="660066"/>
            </a:solidFill>
            <a:ln w="9525" cmpd="sng">
              <a:solidFill>
                <a:schemeClr val="tx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1086143" fontAlgn="auto">
                <a:spcBef>
                  <a:spcPts val="0"/>
                </a:spcBef>
                <a:spcAft>
                  <a:spcPts val="0"/>
                </a:spcAft>
              </a:pPr>
              <a:r>
                <a:rPr lang="en-US" sz="4300" dirty="0" err="1">
                  <a:solidFill>
                    <a:prstClr val="white"/>
                  </a:solidFill>
                </a:rPr>
                <a:t>VistA</a:t>
              </a:r>
              <a:r>
                <a:rPr lang="en-US" sz="4300" dirty="0">
                  <a:solidFill>
                    <a:prstClr val="white"/>
                  </a:solidFill>
                </a:rPr>
                <a:t> Z</a:t>
              </a:r>
            </a:p>
          </p:txBody>
        </p:sp>
        <p:sp>
          <p:nvSpPr>
            <p:cNvPr id="5" name="Striped Right Arrow 4"/>
            <p:cNvSpPr/>
            <p:nvPr/>
          </p:nvSpPr>
          <p:spPr>
            <a:xfrm>
              <a:off x="6365413" y="2203942"/>
              <a:ext cx="1181100" cy="508000"/>
            </a:xfrm>
            <a:prstGeom prst="stripedRightArrow">
              <a:avLst/>
            </a:prstGeom>
            <a:solidFill>
              <a:srgbClr val="008000"/>
            </a:solidFill>
            <a:ln w="9525" cmpd="sng">
              <a:solidFill>
                <a:schemeClr val="tx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1086143" fontAlgn="auto">
                <a:spcBef>
                  <a:spcPts val="0"/>
                </a:spcBef>
                <a:spcAft>
                  <a:spcPts val="0"/>
                </a:spcAft>
              </a:pPr>
              <a:r>
                <a:rPr lang="en-US" sz="4300" dirty="0" err="1">
                  <a:solidFill>
                    <a:prstClr val="white"/>
                  </a:solidFill>
                </a:rPr>
                <a:t>VistA</a:t>
              </a:r>
              <a:r>
                <a:rPr lang="en-US" sz="4300" dirty="0">
                  <a:solidFill>
                    <a:prstClr val="white"/>
                  </a:solidFill>
                </a:rPr>
                <a:t> Y</a:t>
              </a:r>
            </a:p>
          </p:txBody>
        </p:sp>
        <p:sp>
          <p:nvSpPr>
            <p:cNvPr id="7" name="TextBox 6"/>
            <p:cNvSpPr txBox="1"/>
            <p:nvPr/>
          </p:nvSpPr>
          <p:spPr>
            <a:xfrm>
              <a:off x="723900" y="1684270"/>
              <a:ext cx="1230649" cy="1700466"/>
            </a:xfrm>
            <a:prstGeom prst="rect">
              <a:avLst/>
            </a:prstGeom>
            <a:solidFill>
              <a:schemeClr val="tx2">
                <a:lumMod val="60000"/>
                <a:lumOff val="40000"/>
              </a:schemeClr>
            </a:solidFill>
            <a:ln w="9525" cmpd="sng">
              <a:solidFill>
                <a:schemeClr val="tx2">
                  <a:lumMod val="75000"/>
                </a:schemeClr>
              </a:solidFill>
            </a:ln>
          </p:spPr>
          <p:txBody>
            <a:bodyPr wrap="none" rtlCol="0">
              <a:spAutoFit/>
            </a:bodyPr>
            <a:lstStyle/>
            <a:p>
              <a:pPr defTabSz="1086143" fontAlgn="auto">
                <a:spcBef>
                  <a:spcPts val="0"/>
                </a:spcBef>
                <a:spcAft>
                  <a:spcPts val="0"/>
                </a:spcAft>
              </a:pPr>
              <a:r>
                <a:rPr lang="en-US" sz="4300" dirty="0" err="1">
                  <a:solidFill>
                    <a:prstClr val="black"/>
                  </a:solidFill>
                  <a:latin typeface="Calibri"/>
                  <a:ea typeface="+mn-ea"/>
                </a:rPr>
                <a:t>VistA</a:t>
              </a:r>
              <a:r>
                <a:rPr lang="en-US" sz="4300" dirty="0">
                  <a:solidFill>
                    <a:prstClr val="black"/>
                  </a:solidFill>
                  <a:latin typeface="Calibri"/>
                  <a:ea typeface="+mn-ea"/>
                </a:rPr>
                <a:t> : State 1</a:t>
              </a:r>
            </a:p>
            <a:p>
              <a:pPr defTabSz="1086143" fontAlgn="auto">
                <a:spcBef>
                  <a:spcPts val="0"/>
                </a:spcBef>
                <a:spcAft>
                  <a:spcPts val="0"/>
                </a:spcAft>
              </a:pPr>
              <a:r>
                <a:rPr lang="en-US" sz="4300" dirty="0" err="1">
                  <a:solidFill>
                    <a:prstClr val="black"/>
                  </a:solidFill>
                  <a:latin typeface="Calibri"/>
                  <a:ea typeface="+mn-ea"/>
                </a:rPr>
                <a:t>VistA</a:t>
              </a:r>
              <a:r>
                <a:rPr lang="en-US" sz="4300" dirty="0">
                  <a:solidFill>
                    <a:prstClr val="black"/>
                  </a:solidFill>
                  <a:latin typeface="Calibri"/>
                  <a:ea typeface="+mn-ea"/>
                </a:rPr>
                <a:t> : State 2</a:t>
              </a:r>
            </a:p>
            <a:p>
              <a:pPr defTabSz="1086143" fontAlgn="auto">
                <a:spcBef>
                  <a:spcPts val="0"/>
                </a:spcBef>
                <a:spcAft>
                  <a:spcPts val="0"/>
                </a:spcAft>
              </a:pPr>
              <a:r>
                <a:rPr lang="en-US" sz="4300" dirty="0" err="1">
                  <a:solidFill>
                    <a:prstClr val="black"/>
                  </a:solidFill>
                  <a:latin typeface="Calibri"/>
                  <a:ea typeface="+mn-ea"/>
                </a:rPr>
                <a:t>VistA</a:t>
              </a:r>
              <a:r>
                <a:rPr lang="en-US" sz="4300" dirty="0">
                  <a:solidFill>
                    <a:prstClr val="black"/>
                  </a:solidFill>
                  <a:latin typeface="Calibri"/>
                  <a:ea typeface="+mn-ea"/>
                </a:rPr>
                <a:t> : State 3</a:t>
              </a:r>
            </a:p>
            <a:p>
              <a:pPr defTabSz="1086143" fontAlgn="auto">
                <a:spcBef>
                  <a:spcPts val="0"/>
                </a:spcBef>
                <a:spcAft>
                  <a:spcPts val="0"/>
                </a:spcAft>
              </a:pPr>
              <a:r>
                <a:rPr lang="en-US" sz="4300" dirty="0" err="1">
                  <a:solidFill>
                    <a:prstClr val="black"/>
                  </a:solidFill>
                  <a:latin typeface="Calibri"/>
                  <a:ea typeface="+mn-ea"/>
                </a:rPr>
                <a:t>VistA</a:t>
              </a:r>
              <a:r>
                <a:rPr lang="en-US" sz="4300" dirty="0">
                  <a:solidFill>
                    <a:prstClr val="black"/>
                  </a:solidFill>
                  <a:latin typeface="Calibri"/>
                  <a:ea typeface="+mn-ea"/>
                </a:rPr>
                <a:t> : State 4</a:t>
              </a:r>
            </a:p>
            <a:p>
              <a:pPr defTabSz="1086143" fontAlgn="auto">
                <a:spcBef>
                  <a:spcPts val="0"/>
                </a:spcBef>
                <a:spcAft>
                  <a:spcPts val="0"/>
                </a:spcAft>
              </a:pPr>
              <a:r>
                <a:rPr lang="en-US" sz="4300" dirty="0" err="1">
                  <a:solidFill>
                    <a:prstClr val="black"/>
                  </a:solidFill>
                  <a:latin typeface="Calibri"/>
                  <a:ea typeface="+mn-ea"/>
                </a:rPr>
                <a:t>VistA</a:t>
              </a:r>
              <a:r>
                <a:rPr lang="en-US" sz="4300" dirty="0">
                  <a:solidFill>
                    <a:prstClr val="black"/>
                  </a:solidFill>
                  <a:latin typeface="Calibri"/>
                  <a:ea typeface="+mn-ea"/>
                </a:rPr>
                <a:t>: State </a:t>
              </a:r>
              <a:r>
                <a:rPr lang="en-US" sz="4300" dirty="0" err="1">
                  <a:solidFill>
                    <a:prstClr val="black"/>
                  </a:solidFill>
                  <a:latin typeface="Calibri"/>
                  <a:ea typeface="+mn-ea"/>
                </a:rPr>
                <a:t>i</a:t>
              </a:r>
              <a:endParaRPr lang="en-US" sz="4300" dirty="0">
                <a:solidFill>
                  <a:prstClr val="black"/>
                </a:solidFill>
                <a:latin typeface="Calibri"/>
                <a:ea typeface="+mn-ea"/>
              </a:endParaRPr>
            </a:p>
          </p:txBody>
        </p:sp>
        <p:sp>
          <p:nvSpPr>
            <p:cNvPr id="8" name="TextBox 7"/>
            <p:cNvSpPr txBox="1"/>
            <p:nvPr/>
          </p:nvSpPr>
          <p:spPr>
            <a:xfrm>
              <a:off x="3141311" y="1989270"/>
              <a:ext cx="920444" cy="1038746"/>
            </a:xfrm>
            <a:prstGeom prst="rect">
              <a:avLst/>
            </a:prstGeom>
            <a:solidFill>
              <a:schemeClr val="accent1">
                <a:lumMod val="60000"/>
                <a:lumOff val="40000"/>
              </a:schemeClr>
            </a:solidFill>
            <a:ln w="9525" cmpd="sng">
              <a:solidFill>
                <a:schemeClr val="tx2">
                  <a:lumMod val="75000"/>
                </a:schemeClr>
              </a:solidFill>
            </a:ln>
          </p:spPr>
          <p:txBody>
            <a:bodyPr wrap="none" rtlCol="0">
              <a:spAutoFit/>
            </a:bodyPr>
            <a:lstStyle/>
            <a:p>
              <a:pPr algn="ctr" defTabSz="1086143" fontAlgn="auto">
                <a:spcBef>
                  <a:spcPts val="0"/>
                </a:spcBef>
                <a:spcAft>
                  <a:spcPts val="0"/>
                </a:spcAft>
              </a:pPr>
              <a:r>
                <a:rPr lang="en-US" sz="4300" dirty="0" err="1">
                  <a:solidFill>
                    <a:prstClr val="black"/>
                  </a:solidFill>
                  <a:latin typeface="Calibri"/>
                  <a:ea typeface="+mn-ea"/>
                </a:rPr>
                <a:t>VistA</a:t>
              </a:r>
              <a:endParaRPr lang="en-US" sz="4300" dirty="0">
                <a:solidFill>
                  <a:prstClr val="black"/>
                </a:solidFill>
                <a:latin typeface="Calibri"/>
                <a:ea typeface="+mn-ea"/>
              </a:endParaRPr>
            </a:p>
            <a:p>
              <a:pPr algn="ctr" defTabSz="1086143" fontAlgn="auto">
                <a:spcBef>
                  <a:spcPts val="0"/>
                </a:spcBef>
                <a:spcAft>
                  <a:spcPts val="0"/>
                </a:spcAft>
              </a:pPr>
              <a:r>
                <a:rPr lang="en-US" sz="4300" dirty="0">
                  <a:solidFill>
                    <a:prstClr val="black"/>
                  </a:solidFill>
                  <a:latin typeface="Calibri"/>
                  <a:ea typeface="+mn-ea"/>
                </a:rPr>
                <a:t>Code Bass</a:t>
              </a:r>
            </a:p>
            <a:p>
              <a:pPr algn="ctr" defTabSz="1086143" fontAlgn="auto">
                <a:spcBef>
                  <a:spcPts val="0"/>
                </a:spcBef>
                <a:spcAft>
                  <a:spcPts val="0"/>
                </a:spcAft>
              </a:pPr>
              <a:endParaRPr lang="en-US" sz="4300" dirty="0">
                <a:solidFill>
                  <a:prstClr val="black"/>
                </a:solidFill>
                <a:latin typeface="Calibri"/>
                <a:ea typeface="+mn-ea"/>
              </a:endParaRPr>
            </a:p>
          </p:txBody>
        </p:sp>
        <p:sp>
          <p:nvSpPr>
            <p:cNvPr id="9" name="Striped Right Arrow 8"/>
            <p:cNvSpPr/>
            <p:nvPr/>
          </p:nvSpPr>
          <p:spPr>
            <a:xfrm>
              <a:off x="4319380" y="1959835"/>
              <a:ext cx="1673639" cy="987180"/>
            </a:xfrm>
            <a:prstGeom prst="stripedRightArrow">
              <a:avLst/>
            </a:prstGeom>
            <a:solidFill>
              <a:srgbClr val="FFFF00"/>
            </a:solidFill>
            <a:ln w="9525" cmpd="sng">
              <a:solidFill>
                <a:schemeClr val="tx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1086143" fontAlgn="auto">
                <a:spcBef>
                  <a:spcPts val="0"/>
                </a:spcBef>
                <a:spcAft>
                  <a:spcPts val="0"/>
                </a:spcAft>
              </a:pPr>
              <a:r>
                <a:rPr lang="en-US" sz="4300" dirty="0">
                  <a:solidFill>
                    <a:prstClr val="black"/>
                  </a:solidFill>
                </a:rPr>
                <a:t>FOIA</a:t>
              </a:r>
            </a:p>
          </p:txBody>
        </p:sp>
        <p:sp>
          <p:nvSpPr>
            <p:cNvPr id="10" name="Left-Right Arrow 9"/>
            <p:cNvSpPr/>
            <p:nvPr/>
          </p:nvSpPr>
          <p:spPr>
            <a:xfrm>
              <a:off x="2216616" y="2203942"/>
              <a:ext cx="805391" cy="420811"/>
            </a:xfrm>
            <a:prstGeom prst="leftRightArrow">
              <a:avLst/>
            </a:prstGeom>
            <a:ln w="9525" cmpd="sng">
              <a:solidFill>
                <a:schemeClr val="tx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1086143" fontAlgn="auto">
                <a:spcBef>
                  <a:spcPts val="0"/>
                </a:spcBef>
                <a:spcAft>
                  <a:spcPts val="0"/>
                </a:spcAft>
              </a:pPr>
              <a:endParaRPr lang="en-US" sz="4300">
                <a:solidFill>
                  <a:prstClr val="white"/>
                </a:solidFill>
              </a:endParaRPr>
            </a:p>
          </p:txBody>
        </p:sp>
      </p:grpSp>
      <p:sp>
        <p:nvSpPr>
          <p:cNvPr id="13" name="Oval 12"/>
          <p:cNvSpPr/>
          <p:nvPr/>
        </p:nvSpPr>
        <p:spPr>
          <a:xfrm>
            <a:off x="13275731" y="8287892"/>
            <a:ext cx="4515861" cy="3175000"/>
          </a:xfrm>
          <a:prstGeom prst="ellipse">
            <a:avLst/>
          </a:prstGeom>
          <a:solidFill>
            <a:srgbClr val="FFFF00"/>
          </a:solidFill>
        </p:spPr>
        <p:style>
          <a:lnRef idx="1">
            <a:schemeClr val="accent1"/>
          </a:lnRef>
          <a:fillRef idx="3">
            <a:schemeClr val="accent1"/>
          </a:fillRef>
          <a:effectRef idx="2">
            <a:schemeClr val="accent1"/>
          </a:effectRef>
          <a:fontRef idx="minor">
            <a:schemeClr val="lt1"/>
          </a:fontRef>
        </p:style>
        <p:txBody>
          <a:bodyPr lIns="217229" tIns="108614" rIns="217229" bIns="108614" rtlCol="0" anchor="ctr"/>
          <a:lstStyle/>
          <a:p>
            <a:pPr algn="ctr" defTabSz="1086143" fontAlgn="auto">
              <a:spcBef>
                <a:spcPts val="0"/>
              </a:spcBef>
              <a:spcAft>
                <a:spcPts val="0"/>
              </a:spcAft>
            </a:pPr>
            <a:r>
              <a:rPr lang="en-US" sz="4300" dirty="0">
                <a:solidFill>
                  <a:srgbClr val="800000"/>
                </a:solidFill>
              </a:rPr>
              <a:t>Open</a:t>
            </a:r>
          </a:p>
          <a:p>
            <a:pPr algn="ctr" defTabSz="1086143" fontAlgn="auto">
              <a:spcBef>
                <a:spcPts val="0"/>
              </a:spcBef>
              <a:spcAft>
                <a:spcPts val="0"/>
              </a:spcAft>
            </a:pPr>
            <a:r>
              <a:rPr lang="en-US" sz="4300" dirty="0">
                <a:solidFill>
                  <a:srgbClr val="800000"/>
                </a:solidFill>
              </a:rPr>
              <a:t>Code Base</a:t>
            </a:r>
          </a:p>
        </p:txBody>
      </p:sp>
      <p:sp>
        <p:nvSpPr>
          <p:cNvPr id="14" name="Left-Right Arrow 13"/>
          <p:cNvSpPr/>
          <p:nvPr/>
        </p:nvSpPr>
        <p:spPr>
          <a:xfrm rot="19071168">
            <a:off x="16501705" y="7324298"/>
            <a:ext cx="3446488" cy="812800"/>
          </a:xfrm>
          <a:prstGeom prst="leftRight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lIns="217229" tIns="108614" rIns="217229" bIns="108614" rtlCol="0" anchor="ctr"/>
          <a:lstStyle/>
          <a:p>
            <a:pPr algn="ctr" defTabSz="1086143" fontAlgn="auto">
              <a:spcBef>
                <a:spcPts val="0"/>
              </a:spcBef>
              <a:spcAft>
                <a:spcPts val="0"/>
              </a:spcAft>
            </a:pPr>
            <a:r>
              <a:rPr lang="en-US" sz="4300" dirty="0" err="1">
                <a:solidFill>
                  <a:srgbClr val="000000"/>
                </a:solidFill>
              </a:rPr>
              <a:t>VistA</a:t>
            </a:r>
            <a:r>
              <a:rPr lang="en-US" sz="4300" dirty="0">
                <a:solidFill>
                  <a:srgbClr val="000000"/>
                </a:solidFill>
              </a:rPr>
              <a:t> X</a:t>
            </a:r>
          </a:p>
        </p:txBody>
      </p:sp>
      <p:sp>
        <p:nvSpPr>
          <p:cNvPr id="15" name="Left-Right Arrow 14"/>
          <p:cNvSpPr/>
          <p:nvPr/>
        </p:nvSpPr>
        <p:spPr>
          <a:xfrm rot="20226368">
            <a:off x="17557849" y="8280402"/>
            <a:ext cx="3446488" cy="812800"/>
          </a:xfrm>
          <a:prstGeom prst="leftRightArrow">
            <a:avLst/>
          </a:prstGeom>
          <a:solidFill>
            <a:srgbClr val="008000"/>
          </a:solidFill>
        </p:spPr>
        <p:style>
          <a:lnRef idx="1">
            <a:schemeClr val="accent1"/>
          </a:lnRef>
          <a:fillRef idx="3">
            <a:schemeClr val="accent1"/>
          </a:fillRef>
          <a:effectRef idx="2">
            <a:schemeClr val="accent1"/>
          </a:effectRef>
          <a:fontRef idx="minor">
            <a:schemeClr val="lt1"/>
          </a:fontRef>
        </p:style>
        <p:txBody>
          <a:bodyPr lIns="217229" tIns="108614" rIns="217229" bIns="108614" rtlCol="0" anchor="ctr"/>
          <a:lstStyle/>
          <a:p>
            <a:pPr algn="ctr" defTabSz="1086143" fontAlgn="auto">
              <a:spcBef>
                <a:spcPts val="0"/>
              </a:spcBef>
              <a:spcAft>
                <a:spcPts val="0"/>
              </a:spcAft>
            </a:pPr>
            <a:r>
              <a:rPr lang="en-US" sz="4300" dirty="0">
                <a:solidFill>
                  <a:prstClr val="white"/>
                </a:solidFill>
              </a:rPr>
              <a:t> </a:t>
            </a:r>
            <a:r>
              <a:rPr lang="en-US" sz="4300" dirty="0" err="1">
                <a:solidFill>
                  <a:prstClr val="white"/>
                </a:solidFill>
              </a:rPr>
              <a:t>VistA</a:t>
            </a:r>
            <a:r>
              <a:rPr lang="en-US" sz="4300" dirty="0">
                <a:solidFill>
                  <a:prstClr val="white"/>
                </a:solidFill>
              </a:rPr>
              <a:t> Y</a:t>
            </a:r>
          </a:p>
        </p:txBody>
      </p:sp>
      <p:sp>
        <p:nvSpPr>
          <p:cNvPr id="16" name="Left-Right Arrow 15"/>
          <p:cNvSpPr/>
          <p:nvPr/>
        </p:nvSpPr>
        <p:spPr>
          <a:xfrm>
            <a:off x="17791601" y="9453398"/>
            <a:ext cx="3446488" cy="812800"/>
          </a:xfrm>
          <a:prstGeom prst="leftRightArrow">
            <a:avLst/>
          </a:prstGeom>
          <a:solidFill>
            <a:srgbClr val="660066"/>
          </a:solidFill>
        </p:spPr>
        <p:style>
          <a:lnRef idx="1">
            <a:schemeClr val="accent1"/>
          </a:lnRef>
          <a:fillRef idx="3">
            <a:schemeClr val="accent1"/>
          </a:fillRef>
          <a:effectRef idx="2">
            <a:schemeClr val="accent1"/>
          </a:effectRef>
          <a:fontRef idx="minor">
            <a:schemeClr val="lt1"/>
          </a:fontRef>
        </p:style>
        <p:txBody>
          <a:bodyPr lIns="217229" tIns="108614" rIns="217229" bIns="108614" rtlCol="0" anchor="ctr"/>
          <a:lstStyle/>
          <a:p>
            <a:pPr algn="ctr" defTabSz="1086143" fontAlgn="auto">
              <a:spcBef>
                <a:spcPts val="0"/>
              </a:spcBef>
              <a:spcAft>
                <a:spcPts val="0"/>
              </a:spcAft>
            </a:pPr>
            <a:r>
              <a:rPr lang="en-US" sz="4300" dirty="0">
                <a:solidFill>
                  <a:prstClr val="white"/>
                </a:solidFill>
              </a:rPr>
              <a:t>Vista Z</a:t>
            </a:r>
          </a:p>
        </p:txBody>
      </p:sp>
      <p:sp>
        <p:nvSpPr>
          <p:cNvPr id="17" name="Left-Right Arrow 16"/>
          <p:cNvSpPr/>
          <p:nvPr/>
        </p:nvSpPr>
        <p:spPr>
          <a:xfrm rot="1250979">
            <a:off x="17552889" y="10699592"/>
            <a:ext cx="3446488" cy="812800"/>
          </a:xfrm>
          <a:prstGeom prst="leftRightArrow">
            <a:avLst/>
          </a:prstGeom>
          <a:solidFill>
            <a:srgbClr val="3366FF"/>
          </a:solidFill>
        </p:spPr>
        <p:style>
          <a:lnRef idx="1">
            <a:schemeClr val="accent1"/>
          </a:lnRef>
          <a:fillRef idx="3">
            <a:schemeClr val="accent1"/>
          </a:fillRef>
          <a:effectRef idx="2">
            <a:schemeClr val="accent1"/>
          </a:effectRef>
          <a:fontRef idx="minor">
            <a:schemeClr val="lt1"/>
          </a:fontRef>
        </p:style>
        <p:txBody>
          <a:bodyPr lIns="217229" tIns="108614" rIns="217229" bIns="108614" rtlCol="0" anchor="ctr"/>
          <a:lstStyle/>
          <a:p>
            <a:pPr algn="ctr" defTabSz="1086143" fontAlgn="auto">
              <a:spcBef>
                <a:spcPts val="0"/>
              </a:spcBef>
              <a:spcAft>
                <a:spcPts val="0"/>
              </a:spcAft>
            </a:pPr>
            <a:r>
              <a:rPr lang="en-US" sz="4300" dirty="0">
                <a:solidFill>
                  <a:prstClr val="white"/>
                </a:solidFill>
              </a:rPr>
              <a:t>OS-EHR-A</a:t>
            </a:r>
          </a:p>
        </p:txBody>
      </p:sp>
      <p:sp>
        <p:nvSpPr>
          <p:cNvPr id="18" name="Left-Right Arrow 17"/>
          <p:cNvSpPr/>
          <p:nvPr/>
        </p:nvSpPr>
        <p:spPr>
          <a:xfrm rot="2712592">
            <a:off x="16702212" y="11647720"/>
            <a:ext cx="2584866" cy="1083733"/>
          </a:xfrm>
          <a:prstGeom prst="leftRightArrow">
            <a:avLst/>
          </a:prstGeom>
          <a:solidFill>
            <a:schemeClr val="tx2"/>
          </a:solidFill>
        </p:spPr>
        <p:style>
          <a:lnRef idx="1">
            <a:schemeClr val="accent1"/>
          </a:lnRef>
          <a:fillRef idx="3">
            <a:schemeClr val="accent1"/>
          </a:fillRef>
          <a:effectRef idx="2">
            <a:schemeClr val="accent1"/>
          </a:effectRef>
          <a:fontRef idx="minor">
            <a:schemeClr val="lt1"/>
          </a:fontRef>
        </p:style>
        <p:txBody>
          <a:bodyPr lIns="217229" tIns="108614" rIns="217229" bIns="108614" rtlCol="0" anchor="ctr"/>
          <a:lstStyle/>
          <a:p>
            <a:pPr algn="ctr" defTabSz="1086143" fontAlgn="auto">
              <a:spcBef>
                <a:spcPts val="0"/>
              </a:spcBef>
              <a:spcAft>
                <a:spcPts val="0"/>
              </a:spcAft>
            </a:pPr>
            <a:r>
              <a:rPr lang="en-US" sz="4300" dirty="0">
                <a:solidFill>
                  <a:prstClr val="white"/>
                </a:solidFill>
              </a:rPr>
              <a:t>OS-EHR-B</a:t>
            </a:r>
          </a:p>
        </p:txBody>
      </p:sp>
      <p:sp>
        <p:nvSpPr>
          <p:cNvPr id="20" name="TextBox 19"/>
          <p:cNvSpPr txBox="1"/>
          <p:nvPr/>
        </p:nvSpPr>
        <p:spPr>
          <a:xfrm>
            <a:off x="1340352" y="8482938"/>
            <a:ext cx="3535767" cy="3527947"/>
          </a:xfrm>
          <a:prstGeom prst="rect">
            <a:avLst/>
          </a:prstGeom>
          <a:gradFill flip="none" rotWithShape="1">
            <a:gsLst>
              <a:gs pos="85000">
                <a:srgbClr val="0000FF"/>
              </a:gs>
              <a:gs pos="25000">
                <a:srgbClr val="FFFF00"/>
              </a:gs>
            </a:gsLst>
            <a:path path="circle">
              <a:fillToRect l="50000" t="50000" r="50000" b="50000"/>
            </a:path>
            <a:tileRect/>
          </a:gradFill>
          <a:ln>
            <a:solidFill>
              <a:srgbClr val="4F81BD"/>
            </a:solidFill>
          </a:ln>
        </p:spPr>
        <p:txBody>
          <a:bodyPr wrap="none" lIns="217229" tIns="108614" rIns="217229" bIns="108614" rtlCol="0">
            <a:spAutoFit/>
          </a:bodyPr>
          <a:lstStyle/>
          <a:p>
            <a:pPr defTabSz="1086143" fontAlgn="auto">
              <a:spcBef>
                <a:spcPts val="0"/>
              </a:spcBef>
              <a:spcAft>
                <a:spcPts val="0"/>
              </a:spcAft>
            </a:pPr>
            <a:r>
              <a:rPr lang="en-US" sz="4300" dirty="0" err="1">
                <a:solidFill>
                  <a:prstClr val="black"/>
                </a:solidFill>
                <a:latin typeface="Calibri"/>
                <a:ea typeface="+mn-ea"/>
              </a:rPr>
              <a:t>VistA</a:t>
            </a:r>
            <a:r>
              <a:rPr lang="en-US" sz="4300" dirty="0">
                <a:solidFill>
                  <a:prstClr val="black"/>
                </a:solidFill>
                <a:latin typeface="Calibri"/>
                <a:ea typeface="+mn-ea"/>
              </a:rPr>
              <a:t> : State 1</a:t>
            </a:r>
          </a:p>
          <a:p>
            <a:pPr defTabSz="1086143" fontAlgn="auto">
              <a:spcBef>
                <a:spcPts val="0"/>
              </a:spcBef>
              <a:spcAft>
                <a:spcPts val="0"/>
              </a:spcAft>
            </a:pPr>
            <a:r>
              <a:rPr lang="en-US" sz="4300" dirty="0" err="1">
                <a:solidFill>
                  <a:prstClr val="black"/>
                </a:solidFill>
                <a:latin typeface="Calibri"/>
                <a:ea typeface="+mn-ea"/>
              </a:rPr>
              <a:t>VistA</a:t>
            </a:r>
            <a:r>
              <a:rPr lang="en-US" sz="4300" dirty="0">
                <a:solidFill>
                  <a:prstClr val="black"/>
                </a:solidFill>
                <a:latin typeface="Calibri"/>
                <a:ea typeface="+mn-ea"/>
              </a:rPr>
              <a:t> : State 2</a:t>
            </a:r>
          </a:p>
          <a:p>
            <a:pPr defTabSz="1086143" fontAlgn="auto">
              <a:spcBef>
                <a:spcPts val="0"/>
              </a:spcBef>
              <a:spcAft>
                <a:spcPts val="0"/>
              </a:spcAft>
            </a:pPr>
            <a:r>
              <a:rPr lang="en-US" sz="4300" dirty="0" err="1">
                <a:solidFill>
                  <a:prstClr val="black"/>
                </a:solidFill>
                <a:latin typeface="Calibri"/>
                <a:ea typeface="+mn-ea"/>
              </a:rPr>
              <a:t>VistA</a:t>
            </a:r>
            <a:r>
              <a:rPr lang="en-US" sz="4300" dirty="0">
                <a:solidFill>
                  <a:prstClr val="black"/>
                </a:solidFill>
                <a:latin typeface="Calibri"/>
                <a:ea typeface="+mn-ea"/>
              </a:rPr>
              <a:t> : State 3</a:t>
            </a:r>
          </a:p>
          <a:p>
            <a:pPr defTabSz="1086143" fontAlgn="auto">
              <a:spcBef>
                <a:spcPts val="0"/>
              </a:spcBef>
              <a:spcAft>
                <a:spcPts val="0"/>
              </a:spcAft>
            </a:pPr>
            <a:r>
              <a:rPr lang="en-US" sz="4300" dirty="0" err="1">
                <a:solidFill>
                  <a:prstClr val="black"/>
                </a:solidFill>
                <a:latin typeface="Calibri"/>
                <a:ea typeface="+mn-ea"/>
              </a:rPr>
              <a:t>VistA</a:t>
            </a:r>
            <a:r>
              <a:rPr lang="en-US" sz="4300" dirty="0">
                <a:solidFill>
                  <a:prstClr val="black"/>
                </a:solidFill>
                <a:latin typeface="Calibri"/>
                <a:ea typeface="+mn-ea"/>
              </a:rPr>
              <a:t> : State 4</a:t>
            </a:r>
          </a:p>
          <a:p>
            <a:pPr defTabSz="1086143" fontAlgn="auto">
              <a:spcBef>
                <a:spcPts val="0"/>
              </a:spcBef>
              <a:spcAft>
                <a:spcPts val="0"/>
              </a:spcAft>
            </a:pPr>
            <a:r>
              <a:rPr lang="en-US" sz="4300" dirty="0" err="1">
                <a:solidFill>
                  <a:prstClr val="black"/>
                </a:solidFill>
                <a:latin typeface="Calibri"/>
                <a:ea typeface="+mn-ea"/>
              </a:rPr>
              <a:t>VistA</a:t>
            </a:r>
            <a:r>
              <a:rPr lang="en-US" sz="4300" dirty="0">
                <a:solidFill>
                  <a:prstClr val="black"/>
                </a:solidFill>
                <a:latin typeface="Calibri"/>
                <a:ea typeface="+mn-ea"/>
              </a:rPr>
              <a:t>: State </a:t>
            </a:r>
            <a:r>
              <a:rPr lang="en-US" sz="4300" dirty="0" err="1">
                <a:solidFill>
                  <a:prstClr val="black"/>
                </a:solidFill>
                <a:latin typeface="Calibri"/>
                <a:ea typeface="+mn-ea"/>
              </a:rPr>
              <a:t>i</a:t>
            </a:r>
            <a:endParaRPr lang="en-US" sz="4300" dirty="0">
              <a:solidFill>
                <a:prstClr val="black"/>
              </a:solidFill>
              <a:latin typeface="Calibri"/>
              <a:ea typeface="+mn-ea"/>
            </a:endParaRPr>
          </a:p>
        </p:txBody>
      </p:sp>
      <p:sp>
        <p:nvSpPr>
          <p:cNvPr id="21" name="TextBox 20"/>
          <p:cNvSpPr txBox="1"/>
          <p:nvPr/>
        </p:nvSpPr>
        <p:spPr>
          <a:xfrm>
            <a:off x="6834128" y="9099422"/>
            <a:ext cx="2766261" cy="2204508"/>
          </a:xfrm>
          <a:prstGeom prst="rect">
            <a:avLst/>
          </a:prstGeom>
          <a:gradFill flip="none" rotWithShape="1">
            <a:gsLst>
              <a:gs pos="0">
                <a:srgbClr val="FFFF00"/>
              </a:gs>
              <a:gs pos="100000">
                <a:srgbClr val="0000FF"/>
              </a:gs>
              <a:gs pos="31000">
                <a:srgbClr val="FFFF00"/>
              </a:gs>
            </a:gsLst>
            <a:path path="circle">
              <a:fillToRect l="50000" t="50000" r="50000" b="50000"/>
            </a:path>
            <a:tileRect/>
          </a:gradFill>
        </p:spPr>
        <p:txBody>
          <a:bodyPr wrap="none" lIns="217229" tIns="108614" rIns="217229" bIns="108614" rtlCol="0">
            <a:spAutoFit/>
          </a:bodyPr>
          <a:lstStyle/>
          <a:p>
            <a:pPr algn="ctr" defTabSz="1086143" fontAlgn="auto">
              <a:spcBef>
                <a:spcPts val="0"/>
              </a:spcBef>
              <a:spcAft>
                <a:spcPts val="0"/>
              </a:spcAft>
            </a:pPr>
            <a:r>
              <a:rPr lang="en-US" sz="4300" dirty="0" err="1">
                <a:solidFill>
                  <a:prstClr val="black"/>
                </a:solidFill>
                <a:latin typeface="Calibri"/>
                <a:ea typeface="+mn-ea"/>
              </a:rPr>
              <a:t>VistA</a:t>
            </a:r>
            <a:endParaRPr lang="en-US" sz="4300" dirty="0">
              <a:solidFill>
                <a:prstClr val="black"/>
              </a:solidFill>
              <a:latin typeface="Calibri"/>
              <a:ea typeface="+mn-ea"/>
            </a:endParaRPr>
          </a:p>
          <a:p>
            <a:pPr algn="ctr" defTabSz="1086143" fontAlgn="auto">
              <a:spcBef>
                <a:spcPts val="0"/>
              </a:spcBef>
              <a:spcAft>
                <a:spcPts val="0"/>
              </a:spcAft>
            </a:pPr>
            <a:endParaRPr lang="en-US" sz="4300" dirty="0">
              <a:solidFill>
                <a:prstClr val="black"/>
              </a:solidFill>
              <a:latin typeface="Calibri"/>
              <a:ea typeface="+mn-ea"/>
            </a:endParaRPr>
          </a:p>
          <a:p>
            <a:pPr algn="ctr" defTabSz="1086143" fontAlgn="auto">
              <a:spcBef>
                <a:spcPts val="0"/>
              </a:spcBef>
              <a:spcAft>
                <a:spcPts val="0"/>
              </a:spcAft>
            </a:pPr>
            <a:r>
              <a:rPr lang="en-US" sz="4300" dirty="0">
                <a:solidFill>
                  <a:prstClr val="black"/>
                </a:solidFill>
                <a:latin typeface="Calibri"/>
                <a:ea typeface="+mn-ea"/>
              </a:rPr>
              <a:t>Code Base</a:t>
            </a:r>
          </a:p>
        </p:txBody>
      </p:sp>
      <p:sp>
        <p:nvSpPr>
          <p:cNvPr id="22" name="Left-Right Arrow 21"/>
          <p:cNvSpPr/>
          <p:nvPr/>
        </p:nvSpPr>
        <p:spPr>
          <a:xfrm>
            <a:off x="5320817" y="9453601"/>
            <a:ext cx="1350920" cy="841622"/>
          </a:xfrm>
          <a:prstGeom prst="leftRightArrow">
            <a:avLst/>
          </a:prstGeom>
        </p:spPr>
        <p:style>
          <a:lnRef idx="1">
            <a:schemeClr val="accent1"/>
          </a:lnRef>
          <a:fillRef idx="3">
            <a:schemeClr val="accent1"/>
          </a:fillRef>
          <a:effectRef idx="2">
            <a:schemeClr val="accent1"/>
          </a:effectRef>
          <a:fontRef idx="minor">
            <a:schemeClr val="lt1"/>
          </a:fontRef>
        </p:style>
        <p:txBody>
          <a:bodyPr lIns="217229" tIns="108614" rIns="217229" bIns="108614" rtlCol="0" anchor="ctr"/>
          <a:lstStyle/>
          <a:p>
            <a:pPr algn="ctr" defTabSz="1086143" fontAlgn="auto">
              <a:spcBef>
                <a:spcPts val="0"/>
              </a:spcBef>
              <a:spcAft>
                <a:spcPts val="0"/>
              </a:spcAft>
            </a:pPr>
            <a:endParaRPr lang="en-US" sz="4300">
              <a:solidFill>
                <a:prstClr val="white"/>
              </a:solidFill>
            </a:endParaRPr>
          </a:p>
        </p:txBody>
      </p:sp>
      <p:sp>
        <p:nvSpPr>
          <p:cNvPr id="23" name="Left-Right Arrow 22"/>
          <p:cNvSpPr/>
          <p:nvPr/>
        </p:nvSpPr>
        <p:spPr>
          <a:xfrm>
            <a:off x="9076269" y="8899284"/>
            <a:ext cx="4650923" cy="2290336"/>
          </a:xfrm>
          <a:prstGeom prst="leftRightArrow">
            <a:avLst/>
          </a:prstGeom>
          <a:solidFill>
            <a:srgbClr val="FFFF00"/>
          </a:solidFill>
        </p:spPr>
        <p:style>
          <a:lnRef idx="1">
            <a:schemeClr val="accent1"/>
          </a:lnRef>
          <a:fillRef idx="3">
            <a:schemeClr val="accent1"/>
          </a:fillRef>
          <a:effectRef idx="2">
            <a:schemeClr val="accent1"/>
          </a:effectRef>
          <a:fontRef idx="minor">
            <a:schemeClr val="lt1"/>
          </a:fontRef>
        </p:style>
        <p:txBody>
          <a:bodyPr lIns="217229" tIns="108614" rIns="217229" bIns="108614" rtlCol="0" anchor="ctr"/>
          <a:lstStyle/>
          <a:p>
            <a:pPr algn="ctr" defTabSz="1086143" fontAlgn="auto">
              <a:spcBef>
                <a:spcPts val="0"/>
              </a:spcBef>
              <a:spcAft>
                <a:spcPts val="0"/>
              </a:spcAft>
            </a:pPr>
            <a:r>
              <a:rPr lang="en-US" sz="3300" dirty="0">
                <a:solidFill>
                  <a:srgbClr val="000000"/>
                </a:solidFill>
              </a:rPr>
              <a:t>Open Collaboration</a:t>
            </a:r>
          </a:p>
          <a:p>
            <a:pPr algn="ctr" defTabSz="1086143" fontAlgn="auto">
              <a:spcBef>
                <a:spcPts val="0"/>
              </a:spcBef>
              <a:spcAft>
                <a:spcPts val="0"/>
              </a:spcAft>
            </a:pPr>
            <a:r>
              <a:rPr lang="en-US" sz="3300" dirty="0">
                <a:solidFill>
                  <a:srgbClr val="000000"/>
                </a:solidFill>
              </a:rPr>
              <a:t>Harvest</a:t>
            </a:r>
          </a:p>
        </p:txBody>
      </p:sp>
      <p:sp>
        <p:nvSpPr>
          <p:cNvPr id="24" name="TextBox 23"/>
          <p:cNvSpPr txBox="1"/>
          <p:nvPr/>
        </p:nvSpPr>
        <p:spPr>
          <a:xfrm>
            <a:off x="7428876" y="5600670"/>
            <a:ext cx="5593317" cy="881069"/>
          </a:xfrm>
          <a:prstGeom prst="rect">
            <a:avLst/>
          </a:prstGeom>
          <a:solidFill>
            <a:schemeClr val="tx2">
              <a:lumMod val="60000"/>
              <a:lumOff val="40000"/>
            </a:schemeClr>
          </a:solidFill>
          <a:ln>
            <a:solidFill>
              <a:srgbClr val="800000"/>
            </a:solidFill>
          </a:ln>
        </p:spPr>
        <p:txBody>
          <a:bodyPr wrap="none" lIns="217229" tIns="108614" rIns="217229" bIns="108614" rtlCol="0">
            <a:spAutoFit/>
          </a:bodyPr>
          <a:lstStyle/>
          <a:p>
            <a:pPr defTabSz="1086143" fontAlgn="auto">
              <a:spcBef>
                <a:spcPts val="0"/>
              </a:spcBef>
              <a:spcAft>
                <a:spcPts val="0"/>
              </a:spcAft>
            </a:pPr>
            <a:r>
              <a:rPr lang="en-US" sz="4300" dirty="0">
                <a:solidFill>
                  <a:prstClr val="black"/>
                </a:solidFill>
                <a:latin typeface="Calibri"/>
                <a:ea typeface="+mn-ea"/>
              </a:rPr>
              <a:t>Traditional FOIA Model</a:t>
            </a:r>
          </a:p>
        </p:txBody>
      </p:sp>
      <p:sp>
        <p:nvSpPr>
          <p:cNvPr id="3" name="TextBox 2"/>
          <p:cNvSpPr txBox="1"/>
          <p:nvPr/>
        </p:nvSpPr>
        <p:spPr>
          <a:xfrm>
            <a:off x="2103590" y="11945880"/>
            <a:ext cx="7512689" cy="881069"/>
          </a:xfrm>
          <a:prstGeom prst="rect">
            <a:avLst/>
          </a:prstGeom>
          <a:noFill/>
        </p:spPr>
        <p:txBody>
          <a:bodyPr wrap="none" lIns="217229" tIns="108614" rIns="217229" bIns="108614" rtlCol="0">
            <a:spAutoFit/>
          </a:bodyPr>
          <a:lstStyle/>
          <a:p>
            <a:pPr defTabSz="1086143" fontAlgn="auto">
              <a:spcBef>
                <a:spcPts val="0"/>
              </a:spcBef>
              <a:spcAft>
                <a:spcPts val="0"/>
              </a:spcAft>
            </a:pPr>
            <a:r>
              <a:rPr lang="en-US" sz="4300" dirty="0">
                <a:solidFill>
                  <a:srgbClr val="FF0000"/>
                </a:solidFill>
                <a:latin typeface="Calibri"/>
                <a:ea typeface="+mn-ea"/>
              </a:rPr>
              <a:t>How Not To Get Isolated Again?</a:t>
            </a:r>
          </a:p>
        </p:txBody>
      </p:sp>
      <p:sp>
        <p:nvSpPr>
          <p:cNvPr id="19" name="Left-Right Arrow 18"/>
          <p:cNvSpPr/>
          <p:nvPr/>
        </p:nvSpPr>
        <p:spPr>
          <a:xfrm>
            <a:off x="6013054" y="7417831"/>
            <a:ext cx="7262677" cy="1089658"/>
          </a:xfrm>
          <a:prstGeom prst="leftRightArrow">
            <a:avLst/>
          </a:prstGeom>
          <a:solidFill>
            <a:srgbClr val="800000"/>
          </a:solidFill>
          <a:ln>
            <a:solidFill>
              <a:srgbClr val="800000"/>
            </a:solidFill>
          </a:ln>
        </p:spPr>
        <p:style>
          <a:lnRef idx="1">
            <a:schemeClr val="accent1"/>
          </a:lnRef>
          <a:fillRef idx="3">
            <a:schemeClr val="accent1"/>
          </a:fillRef>
          <a:effectRef idx="2">
            <a:schemeClr val="accent1"/>
          </a:effectRef>
          <a:fontRef idx="minor">
            <a:schemeClr val="lt1"/>
          </a:fontRef>
        </p:style>
        <p:txBody>
          <a:bodyPr lIns="217229" tIns="108614" rIns="217229" bIns="108614" rtlCol="0" anchor="ctr"/>
          <a:lstStyle/>
          <a:p>
            <a:pPr algn="ctr" defTabSz="1086143" fontAlgn="auto">
              <a:spcBef>
                <a:spcPts val="0"/>
              </a:spcBef>
              <a:spcAft>
                <a:spcPts val="0"/>
              </a:spcAft>
            </a:pPr>
            <a:r>
              <a:rPr lang="en-US" sz="4300" dirty="0">
                <a:solidFill>
                  <a:prstClr val="white"/>
                </a:solidFill>
              </a:rPr>
              <a:t>OSEHRA Bidirectional</a:t>
            </a:r>
          </a:p>
        </p:txBody>
      </p:sp>
      <p:sp>
        <p:nvSpPr>
          <p:cNvPr id="11" name="Oval Callout 10"/>
          <p:cNvSpPr/>
          <p:nvPr/>
        </p:nvSpPr>
        <p:spPr>
          <a:xfrm>
            <a:off x="13727192" y="6946255"/>
            <a:ext cx="3303787" cy="1561226"/>
          </a:xfrm>
          <a:prstGeom prst="wedgeEllipseCallout">
            <a:avLst/>
          </a:prstGeom>
          <a:solidFill>
            <a:srgbClr val="FF0000"/>
          </a:solidFill>
        </p:spPr>
        <p:style>
          <a:lnRef idx="1">
            <a:schemeClr val="accent1"/>
          </a:lnRef>
          <a:fillRef idx="3">
            <a:schemeClr val="accent1"/>
          </a:fillRef>
          <a:effectRef idx="2">
            <a:schemeClr val="accent1"/>
          </a:effectRef>
          <a:fontRef idx="minor">
            <a:schemeClr val="lt1"/>
          </a:fontRef>
        </p:style>
        <p:txBody>
          <a:bodyPr lIns="217229" tIns="108614" rIns="217229" bIns="108614" rtlCol="0" anchor="ctr"/>
          <a:lstStyle/>
          <a:p>
            <a:pPr algn="ctr" defTabSz="1086143" fontAlgn="auto">
              <a:spcBef>
                <a:spcPts val="0"/>
              </a:spcBef>
              <a:spcAft>
                <a:spcPts val="0"/>
              </a:spcAft>
            </a:pPr>
            <a:r>
              <a:rPr lang="en-US" sz="4300" dirty="0">
                <a:solidFill>
                  <a:prstClr val="white"/>
                </a:solidFill>
              </a:rPr>
              <a:t>Agreement</a:t>
            </a:r>
          </a:p>
        </p:txBody>
      </p:sp>
      <p:pic>
        <p:nvPicPr>
          <p:cNvPr id="25" name="Picture 2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824588" y="1851294"/>
            <a:ext cx="2718173" cy="1525408"/>
          </a:xfrm>
          <a:prstGeom prst="rect">
            <a:avLst/>
          </a:prstGeom>
        </p:spPr>
      </p:pic>
      <p:sp>
        <p:nvSpPr>
          <p:cNvPr id="26" name="TextBox 25"/>
          <p:cNvSpPr txBox="1"/>
          <p:nvPr/>
        </p:nvSpPr>
        <p:spPr>
          <a:xfrm>
            <a:off x="11620244" y="2097530"/>
            <a:ext cx="3753711" cy="804125"/>
          </a:xfrm>
          <a:prstGeom prst="rect">
            <a:avLst/>
          </a:prstGeom>
          <a:noFill/>
        </p:spPr>
        <p:txBody>
          <a:bodyPr wrap="none" lIns="217229" tIns="108614" rIns="217229" bIns="108614" rtlCol="0">
            <a:spAutoFit/>
          </a:bodyPr>
          <a:lstStyle/>
          <a:p>
            <a:pPr defTabSz="1086143" fontAlgn="auto">
              <a:spcBef>
                <a:spcPts val="0"/>
              </a:spcBef>
              <a:spcAft>
                <a:spcPts val="0"/>
              </a:spcAft>
            </a:pPr>
            <a:r>
              <a:rPr lang="en-US" sz="3800" dirty="0">
                <a:solidFill>
                  <a:prstClr val="black"/>
                </a:solidFill>
                <a:latin typeface="Calibri"/>
                <a:ea typeface="+mn-ea"/>
              </a:rPr>
              <a:t>MUSEUM Model</a:t>
            </a:r>
          </a:p>
        </p:txBody>
      </p:sp>
    </p:spTree>
    <p:extLst>
      <p:ext uri="{BB962C8B-B14F-4D97-AF65-F5344CB8AC3E}">
        <p14:creationId xmlns:p14="http://schemas.microsoft.com/office/powerpoint/2010/main" val="164971063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219200" y="765858"/>
            <a:ext cx="21945600" cy="2286000"/>
          </a:xfrm>
          <a:ln>
            <a:solidFill>
              <a:srgbClr val="800000"/>
            </a:solidFill>
          </a:ln>
        </p:spPr>
        <p:txBody>
          <a:bodyPr>
            <a:normAutofit/>
          </a:bodyPr>
          <a:lstStyle/>
          <a:p>
            <a:r>
              <a:rPr lang="en-US" sz="6700" dirty="0"/>
              <a:t>Refactoring</a:t>
            </a:r>
            <a:br>
              <a:rPr lang="en-US" sz="6700" dirty="0"/>
            </a:br>
            <a:r>
              <a:rPr lang="en-US" sz="6700" dirty="0"/>
              <a:t>Scheduling Module</a:t>
            </a:r>
            <a:endParaRPr lang="en-US" sz="6700" dirty="0"/>
          </a:p>
        </p:txBody>
      </p:sp>
      <p:sp>
        <p:nvSpPr>
          <p:cNvPr id="5" name="TextBox 4"/>
          <p:cNvSpPr txBox="1"/>
          <p:nvPr/>
        </p:nvSpPr>
        <p:spPr>
          <a:xfrm>
            <a:off x="6353736" y="4075770"/>
            <a:ext cx="8699445" cy="881113"/>
          </a:xfrm>
          <a:prstGeom prst="rect">
            <a:avLst/>
          </a:prstGeom>
          <a:noFill/>
          <a:ln>
            <a:solidFill>
              <a:srgbClr val="000000"/>
            </a:solidFill>
          </a:ln>
        </p:spPr>
        <p:txBody>
          <a:bodyPr wrap="none" lIns="217271" tIns="108636" rIns="217271" bIns="108636" rtlCol="0">
            <a:spAutoFit/>
          </a:bodyPr>
          <a:lstStyle/>
          <a:p>
            <a:pPr defTabSz="1086357" fontAlgn="auto">
              <a:spcBef>
                <a:spcPts val="0"/>
              </a:spcBef>
              <a:spcAft>
                <a:spcPts val="0"/>
              </a:spcAft>
            </a:pPr>
            <a:r>
              <a:rPr lang="en-US" sz="4300" dirty="0">
                <a:solidFill>
                  <a:prstClr val="black"/>
                </a:solidFill>
                <a:latin typeface="Calibri"/>
                <a:ea typeface="+mn-ea"/>
              </a:rPr>
              <a:t>Computerized Patient Record System</a:t>
            </a:r>
          </a:p>
        </p:txBody>
      </p:sp>
      <p:sp>
        <p:nvSpPr>
          <p:cNvPr id="6" name="TextBox 5"/>
          <p:cNvSpPr txBox="1"/>
          <p:nvPr/>
        </p:nvSpPr>
        <p:spPr>
          <a:xfrm>
            <a:off x="7876488" y="5502920"/>
            <a:ext cx="5848600" cy="881113"/>
          </a:xfrm>
          <a:prstGeom prst="rect">
            <a:avLst/>
          </a:prstGeom>
          <a:noFill/>
          <a:ln>
            <a:solidFill>
              <a:srgbClr val="000000"/>
            </a:solidFill>
          </a:ln>
        </p:spPr>
        <p:txBody>
          <a:bodyPr wrap="none" lIns="217271" tIns="108636" rIns="217271" bIns="108636" rtlCol="0">
            <a:spAutoFit/>
          </a:bodyPr>
          <a:lstStyle/>
          <a:p>
            <a:pPr defTabSz="1086357" fontAlgn="auto">
              <a:spcBef>
                <a:spcPts val="0"/>
              </a:spcBef>
              <a:spcAft>
                <a:spcPts val="0"/>
              </a:spcAft>
            </a:pPr>
            <a:r>
              <a:rPr lang="en-US" sz="4300" dirty="0">
                <a:solidFill>
                  <a:prstClr val="black"/>
                </a:solidFill>
                <a:latin typeface="Calibri"/>
                <a:ea typeface="+mn-ea"/>
              </a:rPr>
              <a:t>Scroll and Role Interface</a:t>
            </a:r>
          </a:p>
        </p:txBody>
      </p:sp>
      <p:sp>
        <p:nvSpPr>
          <p:cNvPr id="7" name="TextBox 6"/>
          <p:cNvSpPr txBox="1"/>
          <p:nvPr/>
        </p:nvSpPr>
        <p:spPr>
          <a:xfrm>
            <a:off x="8510357" y="7285803"/>
            <a:ext cx="5300693" cy="2866272"/>
          </a:xfrm>
          <a:prstGeom prst="rect">
            <a:avLst/>
          </a:prstGeom>
          <a:noFill/>
          <a:ln>
            <a:solidFill>
              <a:srgbClr val="000000"/>
            </a:solidFill>
          </a:ln>
        </p:spPr>
        <p:txBody>
          <a:bodyPr wrap="none" lIns="217271" tIns="108636" rIns="217271" bIns="108636" rtlCol="0">
            <a:spAutoFit/>
          </a:bodyPr>
          <a:lstStyle/>
          <a:p>
            <a:pPr algn="ctr" defTabSz="1086357" fontAlgn="auto">
              <a:spcBef>
                <a:spcPts val="0"/>
              </a:spcBef>
              <a:spcAft>
                <a:spcPts val="0"/>
              </a:spcAft>
            </a:pPr>
            <a:r>
              <a:rPr lang="en-US" sz="8600" dirty="0">
                <a:solidFill>
                  <a:prstClr val="black"/>
                </a:solidFill>
                <a:latin typeface="Calibri"/>
                <a:ea typeface="+mn-ea"/>
              </a:rPr>
              <a:t>Scheduling</a:t>
            </a:r>
          </a:p>
          <a:p>
            <a:pPr algn="ctr" defTabSz="1086357" fontAlgn="auto">
              <a:spcBef>
                <a:spcPts val="0"/>
              </a:spcBef>
              <a:spcAft>
                <a:spcPts val="0"/>
              </a:spcAft>
            </a:pPr>
            <a:r>
              <a:rPr lang="en-US" sz="8600" dirty="0">
                <a:solidFill>
                  <a:prstClr val="black"/>
                </a:solidFill>
                <a:latin typeface="Calibri"/>
                <a:ea typeface="+mn-ea"/>
              </a:rPr>
              <a:t>Module</a:t>
            </a:r>
          </a:p>
        </p:txBody>
      </p:sp>
      <p:sp>
        <p:nvSpPr>
          <p:cNvPr id="8" name="TextBox 7"/>
          <p:cNvSpPr txBox="1"/>
          <p:nvPr/>
        </p:nvSpPr>
        <p:spPr>
          <a:xfrm>
            <a:off x="16435504" y="7088218"/>
            <a:ext cx="2160411" cy="3527992"/>
          </a:xfrm>
          <a:prstGeom prst="rect">
            <a:avLst/>
          </a:prstGeom>
          <a:noFill/>
          <a:ln>
            <a:solidFill>
              <a:schemeClr val="tx1"/>
            </a:solidFill>
          </a:ln>
        </p:spPr>
        <p:txBody>
          <a:bodyPr wrap="none" lIns="217271" tIns="108636" rIns="217271" bIns="108636" rtlCol="0">
            <a:spAutoFit/>
          </a:bodyPr>
          <a:lstStyle/>
          <a:p>
            <a:pPr defTabSz="1086357" fontAlgn="auto">
              <a:spcBef>
                <a:spcPts val="0"/>
              </a:spcBef>
              <a:spcAft>
                <a:spcPts val="0"/>
              </a:spcAft>
            </a:pPr>
            <a:r>
              <a:rPr lang="en-US" sz="4300" dirty="0">
                <a:solidFill>
                  <a:prstClr val="black"/>
                </a:solidFill>
                <a:latin typeface="Calibri"/>
                <a:ea typeface="+mn-ea"/>
              </a:rPr>
              <a:t>Other 1</a:t>
            </a:r>
          </a:p>
          <a:p>
            <a:pPr defTabSz="1086357" fontAlgn="auto">
              <a:spcBef>
                <a:spcPts val="0"/>
              </a:spcBef>
              <a:spcAft>
                <a:spcPts val="0"/>
              </a:spcAft>
            </a:pPr>
            <a:endParaRPr lang="en-US" sz="4300" dirty="0">
              <a:solidFill>
                <a:prstClr val="black"/>
              </a:solidFill>
              <a:latin typeface="Calibri"/>
              <a:ea typeface="+mn-ea"/>
            </a:endParaRPr>
          </a:p>
          <a:p>
            <a:pPr defTabSz="1086357" fontAlgn="auto">
              <a:spcBef>
                <a:spcPts val="0"/>
              </a:spcBef>
              <a:spcAft>
                <a:spcPts val="0"/>
              </a:spcAft>
            </a:pPr>
            <a:r>
              <a:rPr lang="en-US" sz="4300" dirty="0">
                <a:solidFill>
                  <a:prstClr val="black"/>
                </a:solidFill>
                <a:latin typeface="Calibri"/>
                <a:ea typeface="+mn-ea"/>
              </a:rPr>
              <a:t>Other 2</a:t>
            </a:r>
          </a:p>
          <a:p>
            <a:pPr defTabSz="1086357" fontAlgn="auto">
              <a:spcBef>
                <a:spcPts val="0"/>
              </a:spcBef>
              <a:spcAft>
                <a:spcPts val="0"/>
              </a:spcAft>
            </a:pPr>
            <a:endParaRPr lang="en-US" sz="4300" dirty="0">
              <a:solidFill>
                <a:prstClr val="black"/>
              </a:solidFill>
              <a:latin typeface="Calibri"/>
              <a:ea typeface="+mn-ea"/>
            </a:endParaRPr>
          </a:p>
          <a:p>
            <a:pPr defTabSz="1086357" fontAlgn="auto">
              <a:spcBef>
                <a:spcPts val="0"/>
              </a:spcBef>
              <a:spcAft>
                <a:spcPts val="0"/>
              </a:spcAft>
            </a:pPr>
            <a:r>
              <a:rPr lang="en-US" sz="4300" dirty="0">
                <a:solidFill>
                  <a:prstClr val="black"/>
                </a:solidFill>
                <a:latin typeface="Calibri"/>
                <a:ea typeface="+mn-ea"/>
              </a:rPr>
              <a:t>Other n</a:t>
            </a:r>
          </a:p>
        </p:txBody>
      </p:sp>
      <p:sp>
        <p:nvSpPr>
          <p:cNvPr id="9" name="TextBox 8"/>
          <p:cNvSpPr txBox="1"/>
          <p:nvPr/>
        </p:nvSpPr>
        <p:spPr>
          <a:xfrm>
            <a:off x="3071888" y="7088218"/>
            <a:ext cx="2160411" cy="3527992"/>
          </a:xfrm>
          <a:prstGeom prst="rect">
            <a:avLst/>
          </a:prstGeom>
          <a:noFill/>
          <a:ln>
            <a:solidFill>
              <a:srgbClr val="000000"/>
            </a:solidFill>
          </a:ln>
        </p:spPr>
        <p:txBody>
          <a:bodyPr wrap="none" lIns="217271" tIns="108636" rIns="217271" bIns="108636" rtlCol="0">
            <a:spAutoFit/>
          </a:bodyPr>
          <a:lstStyle/>
          <a:p>
            <a:pPr defTabSz="1086357" fontAlgn="auto">
              <a:spcBef>
                <a:spcPts val="0"/>
              </a:spcBef>
              <a:spcAft>
                <a:spcPts val="0"/>
              </a:spcAft>
            </a:pPr>
            <a:r>
              <a:rPr lang="en-US" sz="4300" dirty="0">
                <a:solidFill>
                  <a:prstClr val="black"/>
                </a:solidFill>
                <a:latin typeface="Calibri"/>
                <a:ea typeface="+mn-ea"/>
              </a:rPr>
              <a:t>Other a</a:t>
            </a:r>
          </a:p>
          <a:p>
            <a:pPr defTabSz="1086357" fontAlgn="auto">
              <a:spcBef>
                <a:spcPts val="0"/>
              </a:spcBef>
              <a:spcAft>
                <a:spcPts val="0"/>
              </a:spcAft>
            </a:pPr>
            <a:endParaRPr lang="en-US" sz="4300" dirty="0">
              <a:solidFill>
                <a:prstClr val="black"/>
              </a:solidFill>
              <a:latin typeface="Calibri"/>
              <a:ea typeface="+mn-ea"/>
            </a:endParaRPr>
          </a:p>
          <a:p>
            <a:pPr defTabSz="1086357" fontAlgn="auto">
              <a:spcBef>
                <a:spcPts val="0"/>
              </a:spcBef>
              <a:spcAft>
                <a:spcPts val="0"/>
              </a:spcAft>
            </a:pPr>
            <a:r>
              <a:rPr lang="en-US" sz="4300" dirty="0">
                <a:solidFill>
                  <a:prstClr val="black"/>
                </a:solidFill>
                <a:latin typeface="Calibri"/>
                <a:ea typeface="+mn-ea"/>
              </a:rPr>
              <a:t>Other b</a:t>
            </a:r>
          </a:p>
          <a:p>
            <a:pPr defTabSz="1086357" fontAlgn="auto">
              <a:spcBef>
                <a:spcPts val="0"/>
              </a:spcBef>
              <a:spcAft>
                <a:spcPts val="0"/>
              </a:spcAft>
            </a:pPr>
            <a:endParaRPr lang="en-US" sz="4300" dirty="0">
              <a:solidFill>
                <a:prstClr val="black"/>
              </a:solidFill>
              <a:latin typeface="Calibri"/>
              <a:ea typeface="+mn-ea"/>
            </a:endParaRPr>
          </a:p>
          <a:p>
            <a:pPr defTabSz="1086357" fontAlgn="auto">
              <a:spcBef>
                <a:spcPts val="0"/>
              </a:spcBef>
              <a:spcAft>
                <a:spcPts val="0"/>
              </a:spcAft>
            </a:pPr>
            <a:r>
              <a:rPr lang="en-US" sz="4300" dirty="0">
                <a:solidFill>
                  <a:prstClr val="black"/>
                </a:solidFill>
                <a:latin typeface="Calibri"/>
                <a:ea typeface="+mn-ea"/>
              </a:rPr>
              <a:t>Other c</a:t>
            </a:r>
          </a:p>
        </p:txBody>
      </p:sp>
      <p:sp>
        <p:nvSpPr>
          <p:cNvPr id="10" name="TextBox 9"/>
          <p:cNvSpPr txBox="1"/>
          <p:nvPr/>
        </p:nvSpPr>
        <p:spPr>
          <a:xfrm>
            <a:off x="9950600" y="10381082"/>
            <a:ext cx="2214913" cy="881113"/>
          </a:xfrm>
          <a:prstGeom prst="rect">
            <a:avLst/>
          </a:prstGeom>
          <a:noFill/>
          <a:ln>
            <a:solidFill>
              <a:srgbClr val="000000"/>
            </a:solidFill>
          </a:ln>
        </p:spPr>
        <p:txBody>
          <a:bodyPr wrap="none" lIns="217271" tIns="108636" rIns="217271" bIns="108636" rtlCol="0">
            <a:spAutoFit/>
          </a:bodyPr>
          <a:lstStyle/>
          <a:p>
            <a:pPr defTabSz="1086357" fontAlgn="auto">
              <a:spcBef>
                <a:spcPts val="0"/>
              </a:spcBef>
              <a:spcAft>
                <a:spcPts val="0"/>
              </a:spcAft>
            </a:pPr>
            <a:r>
              <a:rPr lang="en-US" sz="4300" dirty="0" err="1">
                <a:solidFill>
                  <a:prstClr val="black"/>
                </a:solidFill>
                <a:latin typeface="Calibri"/>
                <a:ea typeface="+mn-ea"/>
              </a:rPr>
              <a:t>Fileman</a:t>
            </a:r>
            <a:endParaRPr lang="en-US" sz="4300" dirty="0">
              <a:solidFill>
                <a:prstClr val="black"/>
              </a:solidFill>
              <a:latin typeface="Calibri"/>
              <a:ea typeface="+mn-ea"/>
            </a:endParaRPr>
          </a:p>
        </p:txBody>
      </p:sp>
      <p:sp>
        <p:nvSpPr>
          <p:cNvPr id="11" name="TextBox 10"/>
          <p:cNvSpPr txBox="1"/>
          <p:nvPr/>
        </p:nvSpPr>
        <p:spPr>
          <a:xfrm>
            <a:off x="9580925" y="11813632"/>
            <a:ext cx="4035283" cy="881113"/>
          </a:xfrm>
          <a:prstGeom prst="rect">
            <a:avLst/>
          </a:prstGeom>
          <a:noFill/>
          <a:ln>
            <a:solidFill>
              <a:srgbClr val="000000"/>
            </a:solidFill>
          </a:ln>
        </p:spPr>
        <p:txBody>
          <a:bodyPr wrap="none" lIns="217271" tIns="108636" rIns="217271" bIns="108636" rtlCol="0">
            <a:spAutoFit/>
          </a:bodyPr>
          <a:lstStyle/>
          <a:p>
            <a:pPr defTabSz="1086357" fontAlgn="auto">
              <a:spcBef>
                <a:spcPts val="0"/>
              </a:spcBef>
              <a:spcAft>
                <a:spcPts val="0"/>
              </a:spcAft>
            </a:pPr>
            <a:r>
              <a:rPr lang="en-US" sz="4300" dirty="0">
                <a:solidFill>
                  <a:prstClr val="black"/>
                </a:solidFill>
                <a:latin typeface="Calibri"/>
                <a:ea typeface="+mn-ea"/>
              </a:rPr>
              <a:t>Data Base           </a:t>
            </a:r>
          </a:p>
        </p:txBody>
      </p:sp>
      <p:sp>
        <p:nvSpPr>
          <p:cNvPr id="12" name="Rectangle 11"/>
          <p:cNvSpPr/>
          <p:nvPr/>
        </p:nvSpPr>
        <p:spPr>
          <a:xfrm>
            <a:off x="6537652" y="6674644"/>
            <a:ext cx="8952835" cy="3368128"/>
          </a:xfrm>
          <a:prstGeom prst="rect">
            <a:avLst/>
          </a:prstGeom>
          <a:noFill/>
          <a:ln w="57150" cmpd="sng">
            <a:solidFill>
              <a:srgbClr val="FF0000"/>
            </a:solidFill>
            <a:prstDash val="dash"/>
          </a:ln>
        </p:spPr>
        <p:style>
          <a:lnRef idx="1">
            <a:schemeClr val="accent1"/>
          </a:lnRef>
          <a:fillRef idx="3">
            <a:schemeClr val="accent1"/>
          </a:fillRef>
          <a:effectRef idx="2">
            <a:schemeClr val="accent1"/>
          </a:effectRef>
          <a:fontRef idx="minor">
            <a:schemeClr val="lt1"/>
          </a:fontRef>
        </p:style>
        <p:txBody>
          <a:bodyPr lIns="217271" tIns="108636" rIns="217271" bIns="108636" rtlCol="0" anchor="ctr"/>
          <a:lstStyle/>
          <a:p>
            <a:pPr algn="ctr" defTabSz="1086357" fontAlgn="auto">
              <a:spcBef>
                <a:spcPts val="0"/>
              </a:spcBef>
              <a:spcAft>
                <a:spcPts val="0"/>
              </a:spcAft>
            </a:pPr>
            <a:endParaRPr lang="en-US" sz="4300">
              <a:solidFill>
                <a:prstClr val="white"/>
              </a:solidFill>
            </a:endParaRPr>
          </a:p>
        </p:txBody>
      </p:sp>
      <p:sp>
        <p:nvSpPr>
          <p:cNvPr id="2" name="Oval Callout 1"/>
          <p:cNvSpPr/>
          <p:nvPr/>
        </p:nvSpPr>
        <p:spPr>
          <a:xfrm>
            <a:off x="14623542" y="5176044"/>
            <a:ext cx="3623733" cy="1270000"/>
          </a:xfrm>
          <a:prstGeom prst="wedgeEllipseCallout">
            <a:avLst/>
          </a:prstGeom>
          <a:solidFill>
            <a:srgbClr val="FFFFFF"/>
          </a:solidFill>
        </p:spPr>
        <p:style>
          <a:lnRef idx="1">
            <a:schemeClr val="accent1"/>
          </a:lnRef>
          <a:fillRef idx="3">
            <a:schemeClr val="accent1"/>
          </a:fillRef>
          <a:effectRef idx="2">
            <a:schemeClr val="accent1"/>
          </a:effectRef>
          <a:fontRef idx="minor">
            <a:schemeClr val="lt1"/>
          </a:fontRef>
        </p:style>
        <p:txBody>
          <a:bodyPr lIns="217271" tIns="108636" rIns="217271" bIns="108636" rtlCol="0" anchor="ctr"/>
          <a:lstStyle/>
          <a:p>
            <a:pPr algn="ctr" defTabSz="1086357" fontAlgn="auto">
              <a:spcBef>
                <a:spcPts val="0"/>
              </a:spcBef>
              <a:spcAft>
                <a:spcPts val="0"/>
              </a:spcAft>
            </a:pPr>
            <a:r>
              <a:rPr lang="en-US" sz="4300" dirty="0">
                <a:solidFill>
                  <a:srgbClr val="FF0000"/>
                </a:solidFill>
              </a:rPr>
              <a:t>API’s</a:t>
            </a:r>
          </a:p>
        </p:txBody>
      </p:sp>
      <p:sp>
        <p:nvSpPr>
          <p:cNvPr id="3" name="Slide Number Placeholder 2"/>
          <p:cNvSpPr>
            <a:spLocks noGrp="1"/>
          </p:cNvSpPr>
          <p:nvPr>
            <p:ph type="sldNum" sz="quarter" idx="12"/>
          </p:nvPr>
        </p:nvSpPr>
        <p:spPr/>
        <p:txBody>
          <a:bodyPr/>
          <a:lstStyle/>
          <a:p>
            <a:fld id="{278AF18F-159C-E74D-9BD2-1F2BC71E989A}" type="slidenum">
              <a:rPr lang="en-US" smtClean="0">
                <a:solidFill>
                  <a:prstClr val="black">
                    <a:tint val="75000"/>
                  </a:prstClr>
                </a:solidFill>
              </a:rPr>
              <a:pPr/>
              <a:t>12</a:t>
            </a:fld>
            <a:endParaRPr lang="en-US">
              <a:solidFill>
                <a:prstClr val="black">
                  <a:tint val="75000"/>
                </a:prstClr>
              </a:solidFill>
            </a:endParaRPr>
          </a:p>
        </p:txBody>
      </p:sp>
      <p:pic>
        <p:nvPicPr>
          <p:cNvPr id="13" name="Picture 1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98735" y="12150024"/>
            <a:ext cx="6428387" cy="1158892"/>
          </a:xfrm>
          <a:prstGeom prst="rect">
            <a:avLst/>
          </a:prstGeom>
        </p:spPr>
      </p:pic>
      <p:sp>
        <p:nvSpPr>
          <p:cNvPr id="15" name="Footer Placeholder 14"/>
          <p:cNvSpPr>
            <a:spLocks noGrp="1"/>
          </p:cNvSpPr>
          <p:nvPr>
            <p:ph type="ftr" sz="quarter" idx="11"/>
          </p:nvPr>
        </p:nvSpPr>
        <p:spPr/>
        <p:txBody>
          <a:bodyPr/>
          <a:lstStyle/>
          <a:p>
            <a:endParaRPr lang="en-US">
              <a:solidFill>
                <a:prstClr val="black">
                  <a:tint val="75000"/>
                </a:prstClr>
              </a:solidFill>
            </a:endParaRPr>
          </a:p>
        </p:txBody>
      </p:sp>
    </p:spTree>
    <p:extLst>
      <p:ext uri="{BB962C8B-B14F-4D97-AF65-F5344CB8AC3E}">
        <p14:creationId xmlns:p14="http://schemas.microsoft.com/office/powerpoint/2010/main" val="358426893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rgbClr val="800000"/>
            </a:solidFill>
          </a:ln>
        </p:spPr>
        <p:txBody>
          <a:bodyPr/>
          <a:lstStyle/>
          <a:p>
            <a:r>
              <a:rPr lang="en-US" dirty="0" smtClean="0"/>
              <a:t>Enabling EHR Development</a:t>
            </a:r>
            <a:endParaRPr lang="en-US" dirty="0"/>
          </a:p>
        </p:txBody>
      </p:sp>
      <p:sp>
        <p:nvSpPr>
          <p:cNvPr id="3" name="Slide Number Placeholder 2"/>
          <p:cNvSpPr>
            <a:spLocks noGrp="1"/>
          </p:cNvSpPr>
          <p:nvPr>
            <p:ph type="sldNum" sz="quarter" idx="12"/>
          </p:nvPr>
        </p:nvSpPr>
        <p:spPr/>
        <p:txBody>
          <a:bodyPr/>
          <a:lstStyle/>
          <a:p>
            <a:fld id="{4DBA5832-5FD9-4FCA-BEE6-45E93B727BCD}" type="slidenum">
              <a:rPr lang="en-US" smtClean="0">
                <a:solidFill>
                  <a:prstClr val="black">
                    <a:tint val="75000"/>
                  </a:prstClr>
                </a:solidFill>
              </a:rPr>
              <a:pPr/>
              <a:t>13</a:t>
            </a:fld>
            <a:endParaRPr lang="en-US">
              <a:solidFill>
                <a:prstClr val="black">
                  <a:tint val="75000"/>
                </a:prstClr>
              </a:solidFill>
            </a:endParaRPr>
          </a:p>
        </p:txBody>
      </p:sp>
      <p:sp>
        <p:nvSpPr>
          <p:cNvPr id="4" name="Rounded Rectangle 3"/>
          <p:cNvSpPr/>
          <p:nvPr/>
        </p:nvSpPr>
        <p:spPr>
          <a:xfrm>
            <a:off x="2098430" y="10464748"/>
            <a:ext cx="8356547" cy="2247952"/>
          </a:xfrm>
          <a:prstGeom prst="roundRect">
            <a:avLst/>
          </a:prstGeom>
          <a:solidFill>
            <a:schemeClr val="tx1">
              <a:lumMod val="75000"/>
              <a:lumOff val="25000"/>
            </a:schemeClr>
          </a:solidFill>
          <a:ln>
            <a:solidFill>
              <a:schemeClr val="tx1">
                <a:lumMod val="75000"/>
                <a:lumOff val="25000"/>
              </a:schemeClr>
            </a:solidFill>
          </a:ln>
        </p:spPr>
        <p:style>
          <a:lnRef idx="1">
            <a:schemeClr val="accent1"/>
          </a:lnRef>
          <a:fillRef idx="3">
            <a:schemeClr val="accent1"/>
          </a:fillRef>
          <a:effectRef idx="2">
            <a:schemeClr val="accent1"/>
          </a:effectRef>
          <a:fontRef idx="minor">
            <a:schemeClr val="lt1"/>
          </a:fontRef>
        </p:style>
        <p:txBody>
          <a:bodyPr lIns="217319" tIns="108660" rIns="217319" bIns="108660" rtlCol="0" anchor="ctr"/>
          <a:lstStyle/>
          <a:p>
            <a:pPr algn="ctr" defTabSz="1086595" fontAlgn="auto">
              <a:spcBef>
                <a:spcPts val="0"/>
              </a:spcBef>
              <a:spcAft>
                <a:spcPts val="0"/>
              </a:spcAft>
            </a:pPr>
            <a:r>
              <a:rPr lang="en-US" sz="4800" dirty="0">
                <a:solidFill>
                  <a:prstClr val="white"/>
                </a:solidFill>
              </a:rPr>
              <a:t>EHR Transactional Data</a:t>
            </a:r>
          </a:p>
        </p:txBody>
      </p:sp>
      <p:sp>
        <p:nvSpPr>
          <p:cNvPr id="5" name="Rounded Rectangle 4"/>
          <p:cNvSpPr/>
          <p:nvPr/>
        </p:nvSpPr>
        <p:spPr>
          <a:xfrm>
            <a:off x="2098430" y="7952110"/>
            <a:ext cx="8356547" cy="1656688"/>
          </a:xfrm>
          <a:prstGeom prst="roundRect">
            <a:avLst/>
          </a:prstGeom>
          <a:solidFill>
            <a:srgbClr val="008000"/>
          </a:solidFill>
        </p:spPr>
        <p:style>
          <a:lnRef idx="1">
            <a:schemeClr val="accent1"/>
          </a:lnRef>
          <a:fillRef idx="3">
            <a:schemeClr val="accent1"/>
          </a:fillRef>
          <a:effectRef idx="2">
            <a:schemeClr val="accent1"/>
          </a:effectRef>
          <a:fontRef idx="minor">
            <a:schemeClr val="lt1"/>
          </a:fontRef>
        </p:style>
        <p:txBody>
          <a:bodyPr lIns="217319" tIns="108660" rIns="217319" bIns="108660" rtlCol="0" anchor="ctr"/>
          <a:lstStyle/>
          <a:p>
            <a:pPr algn="ctr" defTabSz="1086595" fontAlgn="auto">
              <a:spcBef>
                <a:spcPts val="0"/>
              </a:spcBef>
              <a:spcAft>
                <a:spcPts val="0"/>
              </a:spcAft>
            </a:pPr>
            <a:r>
              <a:rPr lang="en-US" sz="4800" dirty="0">
                <a:solidFill>
                  <a:prstClr val="white"/>
                </a:solidFill>
              </a:rPr>
              <a:t>Access Layer</a:t>
            </a:r>
          </a:p>
        </p:txBody>
      </p:sp>
      <p:sp>
        <p:nvSpPr>
          <p:cNvPr id="6" name="Rounded Rectangle 5"/>
          <p:cNvSpPr/>
          <p:nvPr/>
        </p:nvSpPr>
        <p:spPr>
          <a:xfrm>
            <a:off x="2356046" y="3562045"/>
            <a:ext cx="2503283" cy="3644714"/>
          </a:xfrm>
          <a:prstGeom prst="roundRect">
            <a:avLst/>
          </a:prstGeom>
          <a:solidFill>
            <a:schemeClr val="tx2">
              <a:lumMod val="75000"/>
            </a:schemeClr>
          </a:solidFill>
          <a:ln>
            <a:solidFill>
              <a:schemeClr val="tx2">
                <a:lumMod val="75000"/>
              </a:schemeClr>
            </a:solidFill>
          </a:ln>
        </p:spPr>
        <p:style>
          <a:lnRef idx="1">
            <a:schemeClr val="accent1"/>
          </a:lnRef>
          <a:fillRef idx="3">
            <a:schemeClr val="accent1"/>
          </a:fillRef>
          <a:effectRef idx="2">
            <a:schemeClr val="accent1"/>
          </a:effectRef>
          <a:fontRef idx="minor">
            <a:schemeClr val="lt1"/>
          </a:fontRef>
        </p:style>
        <p:txBody>
          <a:bodyPr lIns="217319" tIns="108660" rIns="217319" bIns="108660" rtlCol="0" anchor="ctr"/>
          <a:lstStyle/>
          <a:p>
            <a:pPr algn="ctr" defTabSz="1086595" fontAlgn="auto">
              <a:spcBef>
                <a:spcPts val="0"/>
              </a:spcBef>
              <a:spcAft>
                <a:spcPts val="0"/>
              </a:spcAft>
            </a:pPr>
            <a:r>
              <a:rPr lang="en-US" sz="4300" dirty="0">
                <a:solidFill>
                  <a:prstClr val="white"/>
                </a:solidFill>
              </a:rPr>
              <a:t>App 1</a:t>
            </a:r>
          </a:p>
        </p:txBody>
      </p:sp>
      <p:sp>
        <p:nvSpPr>
          <p:cNvPr id="7" name="Rounded Rectangle 6"/>
          <p:cNvSpPr/>
          <p:nvPr/>
        </p:nvSpPr>
        <p:spPr>
          <a:xfrm>
            <a:off x="7364287" y="3563113"/>
            <a:ext cx="2503283" cy="3644714"/>
          </a:xfrm>
          <a:prstGeom prst="roundRect">
            <a:avLst/>
          </a:prstGeom>
          <a:solidFill>
            <a:srgbClr val="3366FF"/>
          </a:solidFill>
        </p:spPr>
        <p:style>
          <a:lnRef idx="1">
            <a:schemeClr val="accent1"/>
          </a:lnRef>
          <a:fillRef idx="3">
            <a:schemeClr val="accent1"/>
          </a:fillRef>
          <a:effectRef idx="2">
            <a:schemeClr val="accent1"/>
          </a:effectRef>
          <a:fontRef idx="minor">
            <a:schemeClr val="lt1"/>
          </a:fontRef>
        </p:style>
        <p:txBody>
          <a:bodyPr lIns="217319" tIns="108660" rIns="217319" bIns="108660" rtlCol="0" anchor="ctr"/>
          <a:lstStyle/>
          <a:p>
            <a:pPr algn="ctr" defTabSz="1086595" fontAlgn="auto">
              <a:spcBef>
                <a:spcPts val="0"/>
              </a:spcBef>
              <a:spcAft>
                <a:spcPts val="0"/>
              </a:spcAft>
            </a:pPr>
            <a:r>
              <a:rPr lang="en-US" sz="4300" dirty="0">
                <a:solidFill>
                  <a:prstClr val="white"/>
                </a:solidFill>
              </a:rPr>
              <a:t>App N</a:t>
            </a:r>
          </a:p>
        </p:txBody>
      </p:sp>
      <p:sp>
        <p:nvSpPr>
          <p:cNvPr id="8" name="TextBox 7"/>
          <p:cNvSpPr txBox="1"/>
          <p:nvPr/>
        </p:nvSpPr>
        <p:spPr>
          <a:xfrm>
            <a:off x="5227514" y="4003701"/>
            <a:ext cx="1705255" cy="2420045"/>
          </a:xfrm>
          <a:prstGeom prst="rect">
            <a:avLst/>
          </a:prstGeom>
          <a:noFill/>
        </p:spPr>
        <p:txBody>
          <a:bodyPr wrap="none" lIns="217319" tIns="108660" rIns="217319" bIns="108660" rtlCol="0">
            <a:spAutoFit/>
          </a:bodyPr>
          <a:lstStyle/>
          <a:p>
            <a:pPr defTabSz="1086595" fontAlgn="auto">
              <a:spcBef>
                <a:spcPts val="0"/>
              </a:spcBef>
              <a:spcAft>
                <a:spcPts val="0"/>
              </a:spcAft>
            </a:pPr>
            <a:r>
              <a:rPr lang="en-US" sz="14300" dirty="0">
                <a:solidFill>
                  <a:prstClr val="black"/>
                </a:solidFill>
                <a:latin typeface="Calibri"/>
                <a:ea typeface="+mn-ea"/>
              </a:rPr>
              <a:t>…</a:t>
            </a:r>
          </a:p>
        </p:txBody>
      </p:sp>
      <p:sp>
        <p:nvSpPr>
          <p:cNvPr id="19" name="TextBox 18"/>
          <p:cNvSpPr txBox="1"/>
          <p:nvPr/>
        </p:nvSpPr>
        <p:spPr>
          <a:xfrm>
            <a:off x="12343290" y="10934181"/>
            <a:ext cx="9093431" cy="1096605"/>
          </a:xfrm>
          <a:prstGeom prst="rect">
            <a:avLst/>
          </a:prstGeom>
          <a:noFill/>
        </p:spPr>
        <p:txBody>
          <a:bodyPr wrap="none" lIns="217319" tIns="108660" rIns="217319" bIns="108660" rtlCol="0">
            <a:spAutoFit/>
          </a:bodyPr>
          <a:lstStyle/>
          <a:p>
            <a:pPr defTabSz="1086595" fontAlgn="auto">
              <a:spcBef>
                <a:spcPts val="0"/>
              </a:spcBef>
              <a:spcAft>
                <a:spcPts val="0"/>
              </a:spcAft>
            </a:pPr>
            <a:r>
              <a:rPr lang="en-US" sz="5700" dirty="0">
                <a:solidFill>
                  <a:prstClr val="black"/>
                </a:solidFill>
                <a:latin typeface="Calibri"/>
                <a:ea typeface="+mn-ea"/>
              </a:rPr>
              <a:t>Converge on a Common Core</a:t>
            </a:r>
          </a:p>
        </p:txBody>
      </p:sp>
      <p:sp>
        <p:nvSpPr>
          <p:cNvPr id="20" name="TextBox 19"/>
          <p:cNvSpPr txBox="1"/>
          <p:nvPr/>
        </p:nvSpPr>
        <p:spPr>
          <a:xfrm>
            <a:off x="11350808" y="8201715"/>
            <a:ext cx="11450295" cy="2850932"/>
          </a:xfrm>
          <a:prstGeom prst="rect">
            <a:avLst/>
          </a:prstGeom>
          <a:noFill/>
        </p:spPr>
        <p:txBody>
          <a:bodyPr wrap="none" lIns="217319" tIns="108660" rIns="217319" bIns="108660" rtlCol="0">
            <a:spAutoFit/>
          </a:bodyPr>
          <a:lstStyle/>
          <a:p>
            <a:pPr defTabSz="1086595" fontAlgn="auto">
              <a:spcBef>
                <a:spcPts val="0"/>
              </a:spcBef>
              <a:spcAft>
                <a:spcPts val="0"/>
              </a:spcAft>
            </a:pPr>
            <a:r>
              <a:rPr lang="en-US" sz="5700" dirty="0">
                <a:solidFill>
                  <a:prstClr val="black"/>
                </a:solidFill>
                <a:latin typeface="Calibri"/>
                <a:ea typeface="+mn-ea"/>
              </a:rPr>
              <a:t>Define and Publish Common Services</a:t>
            </a:r>
          </a:p>
          <a:p>
            <a:pPr defTabSz="1086595" fontAlgn="auto">
              <a:spcBef>
                <a:spcPts val="0"/>
              </a:spcBef>
              <a:spcAft>
                <a:spcPts val="0"/>
              </a:spcAft>
            </a:pPr>
            <a:r>
              <a:rPr lang="en-US" sz="5700" dirty="0">
                <a:solidFill>
                  <a:srgbClr val="FF0000"/>
                </a:solidFill>
                <a:latin typeface="Calibri"/>
                <a:ea typeface="+mn-ea"/>
              </a:rPr>
              <a:t>JANUS, MDWS, OVID, EWD,…</a:t>
            </a:r>
          </a:p>
          <a:p>
            <a:pPr defTabSz="1086595" fontAlgn="auto">
              <a:spcBef>
                <a:spcPts val="0"/>
              </a:spcBef>
              <a:spcAft>
                <a:spcPts val="0"/>
              </a:spcAft>
            </a:pPr>
            <a:endParaRPr lang="en-US" sz="5700" dirty="0">
              <a:solidFill>
                <a:srgbClr val="FF0000"/>
              </a:solidFill>
              <a:latin typeface="Calibri"/>
              <a:ea typeface="+mn-ea"/>
            </a:endParaRPr>
          </a:p>
        </p:txBody>
      </p:sp>
      <p:sp>
        <p:nvSpPr>
          <p:cNvPr id="21" name="TextBox 20"/>
          <p:cNvSpPr txBox="1"/>
          <p:nvPr/>
        </p:nvSpPr>
        <p:spPr>
          <a:xfrm>
            <a:off x="12558270" y="4640907"/>
            <a:ext cx="9983226" cy="2850932"/>
          </a:xfrm>
          <a:prstGeom prst="rect">
            <a:avLst/>
          </a:prstGeom>
          <a:noFill/>
        </p:spPr>
        <p:txBody>
          <a:bodyPr wrap="none" lIns="217319" tIns="108660" rIns="217319" bIns="108660" rtlCol="0">
            <a:spAutoFit/>
          </a:bodyPr>
          <a:lstStyle/>
          <a:p>
            <a:pPr algn="ctr" defTabSz="1086595" fontAlgn="auto">
              <a:spcBef>
                <a:spcPts val="0"/>
              </a:spcBef>
              <a:spcAft>
                <a:spcPts val="0"/>
              </a:spcAft>
            </a:pPr>
            <a:r>
              <a:rPr lang="en-US" sz="5700" dirty="0">
                <a:solidFill>
                  <a:prstClr val="black"/>
                </a:solidFill>
                <a:latin typeface="Calibri"/>
                <a:ea typeface="+mn-ea"/>
              </a:rPr>
              <a:t>Rapid Application Development </a:t>
            </a:r>
          </a:p>
          <a:p>
            <a:pPr algn="ctr" defTabSz="1086595" fontAlgn="auto">
              <a:spcBef>
                <a:spcPts val="0"/>
              </a:spcBef>
              <a:spcAft>
                <a:spcPts val="0"/>
              </a:spcAft>
            </a:pPr>
            <a:r>
              <a:rPr lang="en-US" sz="5700" dirty="0">
                <a:solidFill>
                  <a:prstClr val="black"/>
                </a:solidFill>
                <a:latin typeface="Calibri"/>
                <a:ea typeface="+mn-ea"/>
              </a:rPr>
              <a:t>and User Interaction</a:t>
            </a:r>
          </a:p>
          <a:p>
            <a:pPr algn="ctr" defTabSz="1086595" fontAlgn="auto">
              <a:spcBef>
                <a:spcPts val="0"/>
              </a:spcBef>
              <a:spcAft>
                <a:spcPts val="0"/>
              </a:spcAft>
            </a:pPr>
            <a:r>
              <a:rPr lang="en-US" sz="5700" dirty="0">
                <a:solidFill>
                  <a:srgbClr val="FF0000"/>
                </a:solidFill>
                <a:latin typeface="Calibri"/>
                <a:ea typeface="+mn-ea"/>
              </a:rPr>
              <a:t>PHR, CPRS, </a:t>
            </a:r>
            <a:r>
              <a:rPr lang="en-US" sz="5700" dirty="0" err="1">
                <a:solidFill>
                  <a:srgbClr val="FF0000"/>
                </a:solidFill>
                <a:latin typeface="Calibri"/>
                <a:ea typeface="+mn-ea"/>
              </a:rPr>
              <a:t>iPad</a:t>
            </a:r>
            <a:r>
              <a:rPr lang="en-US" sz="5700" dirty="0">
                <a:solidFill>
                  <a:srgbClr val="FF0000"/>
                </a:solidFill>
                <a:latin typeface="Calibri"/>
                <a:ea typeface="+mn-ea"/>
              </a:rPr>
              <a:t>, m-Health,…</a:t>
            </a:r>
          </a:p>
        </p:txBody>
      </p:sp>
      <p:pic>
        <p:nvPicPr>
          <p:cNvPr id="12" name="Picture 11"/>
          <p:cNvPicPr>
            <a:picLocks noChangeAspect="1"/>
          </p:cNvPicPr>
          <p:nvPr/>
        </p:nvPicPr>
        <p:blipFill>
          <a:blip r:embed="rId2"/>
          <a:stretch>
            <a:fillRect/>
          </a:stretch>
        </p:blipFill>
        <p:spPr>
          <a:xfrm>
            <a:off x="16982175" y="12150024"/>
            <a:ext cx="6428387" cy="1158892"/>
          </a:xfrm>
          <a:prstGeom prst="rect">
            <a:avLst/>
          </a:prstGeom>
        </p:spPr>
      </p:pic>
    </p:spTree>
    <p:extLst>
      <p:ext uri="{BB962C8B-B14F-4D97-AF65-F5344CB8AC3E}">
        <p14:creationId xmlns:p14="http://schemas.microsoft.com/office/powerpoint/2010/main" val="31304492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OSEHRA Offerings</a:t>
            </a:r>
            <a:endParaRPr lang="en-US" dirty="0"/>
          </a:p>
        </p:txBody>
      </p:sp>
      <p:sp>
        <p:nvSpPr>
          <p:cNvPr id="7" name="Text Placeholder 6"/>
          <p:cNvSpPr>
            <a:spLocks noGrp="1"/>
          </p:cNvSpPr>
          <p:nvPr>
            <p:ph type="body" idx="1"/>
          </p:nvPr>
        </p:nvSpPr>
        <p:spPr/>
        <p:txBody>
          <a:bodyPr/>
          <a:lstStyle/>
          <a:p>
            <a:r>
              <a:rPr lang="en-US" dirty="0" smtClean="0"/>
              <a:t>Health IT – One Stop Shop</a:t>
            </a:r>
            <a:endParaRPr lang="en-US" dirty="0"/>
          </a:p>
        </p:txBody>
      </p:sp>
      <p:sp>
        <p:nvSpPr>
          <p:cNvPr id="8" name="Content Placeholder 7"/>
          <p:cNvSpPr>
            <a:spLocks noGrp="1"/>
          </p:cNvSpPr>
          <p:nvPr>
            <p:ph sz="half" idx="2"/>
          </p:nvPr>
        </p:nvSpPr>
        <p:spPr/>
        <p:txBody>
          <a:bodyPr>
            <a:normAutofit fontScale="77500" lnSpcReduction="20000"/>
          </a:bodyPr>
          <a:lstStyle/>
          <a:p>
            <a:r>
              <a:rPr lang="en-US" dirty="0" err="1" smtClean="0"/>
              <a:t>VistA</a:t>
            </a:r>
            <a:r>
              <a:rPr lang="en-US" dirty="0"/>
              <a:t> </a:t>
            </a:r>
            <a:r>
              <a:rPr lang="en-US" dirty="0" smtClean="0"/>
              <a:t>and Class 3</a:t>
            </a:r>
          </a:p>
          <a:p>
            <a:r>
              <a:rPr lang="en-US" dirty="0" smtClean="0"/>
              <a:t>CHCS, Open AHLTA and others</a:t>
            </a:r>
          </a:p>
          <a:p>
            <a:r>
              <a:rPr lang="en-US" dirty="0" smtClean="0"/>
              <a:t>VLER / CONNECT/HITIDE</a:t>
            </a:r>
          </a:p>
          <a:p>
            <a:r>
              <a:rPr lang="en-US" dirty="0" smtClean="0"/>
              <a:t>Open API’s</a:t>
            </a:r>
          </a:p>
          <a:p>
            <a:r>
              <a:rPr lang="en-US" dirty="0" smtClean="0"/>
              <a:t>IPO modules, </a:t>
            </a:r>
            <a:r>
              <a:rPr lang="en-US" dirty="0" err="1" smtClean="0"/>
              <a:t>VistA</a:t>
            </a:r>
            <a:r>
              <a:rPr lang="en-US" dirty="0" smtClean="0"/>
              <a:t> Modules</a:t>
            </a:r>
          </a:p>
          <a:p>
            <a:r>
              <a:rPr lang="en-US" dirty="0" smtClean="0"/>
              <a:t>OS Core- Bundle and “Sell”</a:t>
            </a:r>
          </a:p>
          <a:p>
            <a:r>
              <a:rPr lang="en-US" dirty="0" smtClean="0"/>
              <a:t>Innovation Modules</a:t>
            </a:r>
          </a:p>
          <a:p>
            <a:pPr lvl="1"/>
            <a:r>
              <a:rPr lang="en-US" dirty="0" smtClean="0"/>
              <a:t>Date Warehouse</a:t>
            </a:r>
          </a:p>
          <a:p>
            <a:pPr lvl="1"/>
            <a:r>
              <a:rPr lang="en-US" dirty="0" smtClean="0"/>
              <a:t>Analytics</a:t>
            </a:r>
          </a:p>
          <a:p>
            <a:pPr lvl="1"/>
            <a:r>
              <a:rPr lang="en-US" dirty="0" smtClean="0"/>
              <a:t>Genomics</a:t>
            </a:r>
          </a:p>
          <a:p>
            <a:pPr lvl="1"/>
            <a:r>
              <a:rPr lang="en-US" dirty="0" smtClean="0"/>
              <a:t>Imaging</a:t>
            </a:r>
          </a:p>
          <a:p>
            <a:pPr lvl="1"/>
            <a:r>
              <a:rPr lang="en-US" dirty="0" smtClean="0"/>
              <a:t>Others</a:t>
            </a:r>
          </a:p>
          <a:p>
            <a:pPr lvl="2"/>
            <a:endParaRPr lang="en-US" dirty="0" smtClean="0"/>
          </a:p>
          <a:p>
            <a:pPr lvl="2"/>
            <a:endParaRPr lang="en-US" dirty="0" smtClean="0"/>
          </a:p>
          <a:p>
            <a:pPr lvl="1"/>
            <a:endParaRPr lang="en-US" dirty="0" smtClean="0"/>
          </a:p>
          <a:p>
            <a:endParaRPr lang="en-US" dirty="0" smtClean="0"/>
          </a:p>
          <a:p>
            <a:endParaRPr lang="en-US" dirty="0"/>
          </a:p>
        </p:txBody>
      </p:sp>
      <p:sp>
        <p:nvSpPr>
          <p:cNvPr id="9" name="Text Placeholder 8"/>
          <p:cNvSpPr>
            <a:spLocks noGrp="1"/>
          </p:cNvSpPr>
          <p:nvPr>
            <p:ph type="body" sz="quarter" idx="3"/>
          </p:nvPr>
        </p:nvSpPr>
        <p:spPr/>
        <p:txBody>
          <a:bodyPr/>
          <a:lstStyle/>
          <a:p>
            <a:r>
              <a:rPr lang="en-US" dirty="0" smtClean="0"/>
              <a:t>Services</a:t>
            </a:r>
            <a:endParaRPr lang="en-US" dirty="0"/>
          </a:p>
        </p:txBody>
      </p:sp>
      <p:sp>
        <p:nvSpPr>
          <p:cNvPr id="10" name="Content Placeholder 9"/>
          <p:cNvSpPr>
            <a:spLocks noGrp="1"/>
          </p:cNvSpPr>
          <p:nvPr>
            <p:ph sz="quarter" idx="4"/>
          </p:nvPr>
        </p:nvSpPr>
        <p:spPr/>
        <p:txBody>
          <a:bodyPr/>
          <a:lstStyle/>
          <a:p>
            <a:r>
              <a:rPr lang="en-US" dirty="0" smtClean="0"/>
              <a:t>Certification</a:t>
            </a:r>
          </a:p>
          <a:p>
            <a:r>
              <a:rPr lang="en-US" dirty="0" smtClean="0"/>
              <a:t>Testing, Interoperability</a:t>
            </a:r>
          </a:p>
          <a:p>
            <a:r>
              <a:rPr lang="en-US" dirty="0" smtClean="0"/>
              <a:t>Facilitation</a:t>
            </a:r>
          </a:p>
          <a:p>
            <a:r>
              <a:rPr lang="en-US" dirty="0" smtClean="0"/>
              <a:t>Requirement Development</a:t>
            </a:r>
          </a:p>
          <a:p>
            <a:r>
              <a:rPr lang="en-US" dirty="0" smtClean="0"/>
              <a:t>Community Enablement</a:t>
            </a:r>
          </a:p>
          <a:p>
            <a:pPr marL="0" indent="0">
              <a:buNone/>
            </a:pPr>
            <a:r>
              <a:rPr lang="en-US" dirty="0"/>
              <a:t>	</a:t>
            </a:r>
            <a:r>
              <a:rPr lang="en-US" dirty="0" smtClean="0"/>
              <a:t>-Training, </a:t>
            </a:r>
          </a:p>
          <a:p>
            <a:pPr marL="0" indent="0">
              <a:buNone/>
            </a:pPr>
            <a:r>
              <a:rPr lang="en-US" dirty="0"/>
              <a:t>	</a:t>
            </a:r>
            <a:r>
              <a:rPr lang="en-US" dirty="0" smtClean="0"/>
              <a:t>-Executive Seminars</a:t>
            </a:r>
          </a:p>
        </p:txBody>
      </p:sp>
      <p:sp>
        <p:nvSpPr>
          <p:cNvPr id="2" name="TextBox 1"/>
          <p:cNvSpPr txBox="1"/>
          <p:nvPr/>
        </p:nvSpPr>
        <p:spPr>
          <a:xfrm>
            <a:off x="7759769" y="11621634"/>
            <a:ext cx="13796170" cy="881214"/>
          </a:xfrm>
          <a:prstGeom prst="rect">
            <a:avLst/>
          </a:prstGeom>
          <a:noFill/>
          <a:ln>
            <a:solidFill>
              <a:srgbClr val="800000"/>
            </a:solidFill>
          </a:ln>
        </p:spPr>
        <p:txBody>
          <a:bodyPr wrap="none" lIns="217371" tIns="108686" rIns="217371" bIns="108686" rtlCol="0">
            <a:spAutoFit/>
          </a:bodyPr>
          <a:lstStyle/>
          <a:p>
            <a:pPr defTabSz="1086857" fontAlgn="auto">
              <a:spcBef>
                <a:spcPts val="0"/>
              </a:spcBef>
              <a:spcAft>
                <a:spcPts val="0"/>
              </a:spcAft>
            </a:pPr>
            <a:r>
              <a:rPr lang="en-US" sz="4300" dirty="0">
                <a:solidFill>
                  <a:srgbClr val="FF0000"/>
                </a:solidFill>
                <a:latin typeface="Calibri"/>
                <a:ea typeface="+mn-ea"/>
              </a:rPr>
              <a:t>What can you do and contribute to the greater community?</a:t>
            </a:r>
          </a:p>
        </p:txBody>
      </p:sp>
      <p:sp>
        <p:nvSpPr>
          <p:cNvPr id="3" name="Slide Number Placeholder 2"/>
          <p:cNvSpPr>
            <a:spLocks noGrp="1"/>
          </p:cNvSpPr>
          <p:nvPr>
            <p:ph type="sldNum" sz="quarter" idx="12"/>
          </p:nvPr>
        </p:nvSpPr>
        <p:spPr/>
        <p:txBody>
          <a:bodyPr/>
          <a:lstStyle/>
          <a:p>
            <a:fld id="{278AF18F-159C-E74D-9BD2-1F2BC71E989A}" type="slidenum">
              <a:rPr lang="en-US" smtClean="0">
                <a:solidFill>
                  <a:prstClr val="black">
                    <a:tint val="75000"/>
                  </a:prstClr>
                </a:solidFill>
              </a:rPr>
              <a:pPr/>
              <a:t>14</a:t>
            </a:fld>
            <a:endParaRPr lang="en-US">
              <a:solidFill>
                <a:prstClr val="black">
                  <a:tint val="75000"/>
                </a:prstClr>
              </a:solidFill>
            </a:endParaRPr>
          </a:p>
        </p:txBody>
      </p:sp>
      <p:pic>
        <p:nvPicPr>
          <p:cNvPr id="11" name="Picture 10"/>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98679" y="12150024"/>
            <a:ext cx="6428387" cy="1158892"/>
          </a:xfrm>
          <a:prstGeom prst="rect">
            <a:avLst/>
          </a:prstGeom>
        </p:spPr>
      </p:pic>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Tree>
    <p:extLst>
      <p:ext uri="{BB962C8B-B14F-4D97-AF65-F5344CB8AC3E}">
        <p14:creationId xmlns:p14="http://schemas.microsoft.com/office/powerpoint/2010/main" val="227285103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Rectangle 125"/>
          <p:cNvSpPr/>
          <p:nvPr/>
        </p:nvSpPr>
        <p:spPr>
          <a:xfrm>
            <a:off x="1941847" y="2855330"/>
            <a:ext cx="19055645" cy="9556804"/>
          </a:xfrm>
          <a:prstGeom prst="rect">
            <a:avLst/>
          </a:prstGeom>
          <a:noFill/>
          <a:ln w="12700" cmpd="sng"/>
        </p:spPr>
        <p:style>
          <a:lnRef idx="1">
            <a:schemeClr val="accent1"/>
          </a:lnRef>
          <a:fillRef idx="3">
            <a:schemeClr val="accent1"/>
          </a:fillRef>
          <a:effectRef idx="2">
            <a:schemeClr val="accent1"/>
          </a:effectRef>
          <a:fontRef idx="minor">
            <a:schemeClr val="lt1"/>
          </a:fontRef>
        </p:style>
        <p:txBody>
          <a:bodyPr lIns="217429" tIns="108714" rIns="217429" bIns="108714" rtlCol="0" anchor="ctr"/>
          <a:lstStyle/>
          <a:p>
            <a:pPr algn="ctr" defTabSz="1087143" fontAlgn="auto">
              <a:spcBef>
                <a:spcPts val="0"/>
              </a:spcBef>
              <a:spcAft>
                <a:spcPts val="0"/>
              </a:spcAft>
            </a:pPr>
            <a:endParaRPr lang="en-US" sz="4300">
              <a:solidFill>
                <a:prstClr val="white"/>
              </a:solidFill>
            </a:endParaRPr>
          </a:p>
        </p:txBody>
      </p:sp>
      <p:sp>
        <p:nvSpPr>
          <p:cNvPr id="5" name="Slide Number Placeholder 4"/>
          <p:cNvSpPr>
            <a:spLocks noGrp="1"/>
          </p:cNvSpPr>
          <p:nvPr>
            <p:ph type="sldNum" sz="quarter" idx="12"/>
          </p:nvPr>
        </p:nvSpPr>
        <p:spPr/>
        <p:txBody>
          <a:bodyPr/>
          <a:lstStyle/>
          <a:p>
            <a:fld id="{1E5D0402-769A-D049-A953-5E914181F4F0}" type="slidenum">
              <a:rPr lang="en-US" smtClean="0">
                <a:solidFill>
                  <a:prstClr val="black">
                    <a:tint val="75000"/>
                  </a:prstClr>
                </a:solidFill>
              </a:rPr>
              <a:pPr/>
              <a:t>15</a:t>
            </a:fld>
            <a:endParaRPr lang="en-US" dirty="0">
              <a:solidFill>
                <a:prstClr val="black">
                  <a:tint val="75000"/>
                </a:prstClr>
              </a:solidFill>
            </a:endParaRPr>
          </a:p>
        </p:txBody>
      </p:sp>
      <p:sp>
        <p:nvSpPr>
          <p:cNvPr id="19" name="Rounded Rectangle 18"/>
          <p:cNvSpPr/>
          <p:nvPr/>
        </p:nvSpPr>
        <p:spPr>
          <a:xfrm>
            <a:off x="8331200" y="6900336"/>
            <a:ext cx="5825067" cy="965200"/>
          </a:xfrm>
          <a:prstGeom prst="roundRect">
            <a:avLst/>
          </a:prstGeom>
          <a:solidFill>
            <a:srgbClr val="E46C0A"/>
          </a:solidFill>
          <a:effectLst/>
        </p:spPr>
        <p:style>
          <a:lnRef idx="1">
            <a:schemeClr val="accent1"/>
          </a:lnRef>
          <a:fillRef idx="3">
            <a:schemeClr val="accent1"/>
          </a:fillRef>
          <a:effectRef idx="2">
            <a:schemeClr val="accent1"/>
          </a:effectRef>
          <a:fontRef idx="minor">
            <a:schemeClr val="lt1"/>
          </a:fontRef>
        </p:style>
        <p:txBody>
          <a:bodyPr lIns="217429" tIns="108714" rIns="217429" bIns="108714" rtlCol="0" anchor="ctr"/>
          <a:lstStyle/>
          <a:p>
            <a:pPr algn="ctr" defTabSz="1087143" fontAlgn="auto">
              <a:spcBef>
                <a:spcPts val="0"/>
              </a:spcBef>
              <a:spcAft>
                <a:spcPts val="0"/>
              </a:spcAft>
            </a:pPr>
            <a:r>
              <a:rPr lang="en-US" sz="4300" dirty="0">
                <a:solidFill>
                  <a:prstClr val="white"/>
                </a:solidFill>
              </a:rPr>
              <a:t>OSEHRA</a:t>
            </a:r>
          </a:p>
        </p:txBody>
      </p:sp>
      <p:sp>
        <p:nvSpPr>
          <p:cNvPr id="20" name="Rectangle 19"/>
          <p:cNvSpPr/>
          <p:nvPr/>
        </p:nvSpPr>
        <p:spPr>
          <a:xfrm>
            <a:off x="3522133" y="10871319"/>
            <a:ext cx="4809067" cy="677334"/>
          </a:xfrm>
          <a:prstGeom prst="rect">
            <a:avLst/>
          </a:prstGeom>
          <a:solidFill>
            <a:srgbClr val="CCFFCC"/>
          </a:solidFill>
          <a:effectLst/>
        </p:spPr>
        <p:style>
          <a:lnRef idx="1">
            <a:schemeClr val="accent1"/>
          </a:lnRef>
          <a:fillRef idx="3">
            <a:schemeClr val="accent1"/>
          </a:fillRef>
          <a:effectRef idx="2">
            <a:schemeClr val="accent1"/>
          </a:effectRef>
          <a:fontRef idx="minor">
            <a:schemeClr val="lt1"/>
          </a:fontRef>
        </p:style>
        <p:txBody>
          <a:bodyPr lIns="217429" tIns="108714" rIns="217429" bIns="108714" rtlCol="0" anchor="ctr"/>
          <a:lstStyle/>
          <a:p>
            <a:pPr algn="ctr" defTabSz="1087143" fontAlgn="auto">
              <a:spcBef>
                <a:spcPts val="0"/>
              </a:spcBef>
              <a:spcAft>
                <a:spcPts val="0"/>
              </a:spcAft>
            </a:pPr>
            <a:r>
              <a:rPr lang="en-US" sz="4300" dirty="0">
                <a:solidFill>
                  <a:srgbClr val="000000"/>
                </a:solidFill>
              </a:rPr>
              <a:t>Corporations</a:t>
            </a:r>
          </a:p>
        </p:txBody>
      </p:sp>
      <p:sp>
        <p:nvSpPr>
          <p:cNvPr id="21" name="Rectangle 20"/>
          <p:cNvSpPr/>
          <p:nvPr/>
        </p:nvSpPr>
        <p:spPr>
          <a:xfrm>
            <a:off x="9189161" y="10871319"/>
            <a:ext cx="4109160" cy="677334"/>
          </a:xfrm>
          <a:prstGeom prst="rect">
            <a:avLst/>
          </a:prstGeom>
          <a:solidFill>
            <a:schemeClr val="tx2">
              <a:lumMod val="60000"/>
              <a:lumOff val="40000"/>
            </a:schemeClr>
          </a:solidFill>
          <a:ln>
            <a:solidFill>
              <a:srgbClr val="3366FF"/>
            </a:solidFill>
          </a:ln>
          <a:effectLst/>
        </p:spPr>
        <p:style>
          <a:lnRef idx="1">
            <a:schemeClr val="accent1"/>
          </a:lnRef>
          <a:fillRef idx="3">
            <a:schemeClr val="accent1"/>
          </a:fillRef>
          <a:effectRef idx="2">
            <a:schemeClr val="accent1"/>
          </a:effectRef>
          <a:fontRef idx="minor">
            <a:schemeClr val="lt1"/>
          </a:fontRef>
        </p:style>
        <p:txBody>
          <a:bodyPr lIns="217429" tIns="108714" rIns="217429" bIns="108714" rtlCol="0" anchor="ctr"/>
          <a:lstStyle/>
          <a:p>
            <a:pPr algn="ctr" defTabSz="1087143" fontAlgn="auto">
              <a:spcBef>
                <a:spcPts val="0"/>
              </a:spcBef>
              <a:spcAft>
                <a:spcPts val="0"/>
              </a:spcAft>
            </a:pPr>
            <a:r>
              <a:rPr lang="en-US" sz="4300" dirty="0">
                <a:solidFill>
                  <a:prstClr val="white"/>
                </a:solidFill>
              </a:rPr>
              <a:t>Fed Agencies</a:t>
            </a:r>
          </a:p>
        </p:txBody>
      </p:sp>
      <p:sp>
        <p:nvSpPr>
          <p:cNvPr id="22" name="Rectangle 21"/>
          <p:cNvSpPr/>
          <p:nvPr/>
        </p:nvSpPr>
        <p:spPr>
          <a:xfrm>
            <a:off x="13998225" y="10871319"/>
            <a:ext cx="5068712" cy="677334"/>
          </a:xfrm>
          <a:prstGeom prst="rect">
            <a:avLst/>
          </a:prstGeom>
          <a:solidFill>
            <a:srgbClr val="660066"/>
          </a:solidFill>
          <a:effectLst/>
        </p:spPr>
        <p:style>
          <a:lnRef idx="1">
            <a:schemeClr val="accent1"/>
          </a:lnRef>
          <a:fillRef idx="3">
            <a:schemeClr val="accent1"/>
          </a:fillRef>
          <a:effectRef idx="2">
            <a:schemeClr val="accent1"/>
          </a:effectRef>
          <a:fontRef idx="minor">
            <a:schemeClr val="lt1"/>
          </a:fontRef>
        </p:style>
        <p:txBody>
          <a:bodyPr lIns="217429" tIns="108714" rIns="217429" bIns="108714" rtlCol="0" anchor="ctr"/>
          <a:lstStyle/>
          <a:p>
            <a:pPr algn="ctr" defTabSz="1087143" fontAlgn="auto">
              <a:spcBef>
                <a:spcPts val="0"/>
              </a:spcBef>
              <a:spcAft>
                <a:spcPts val="0"/>
              </a:spcAft>
            </a:pPr>
            <a:r>
              <a:rPr lang="en-US" sz="4300" dirty="0">
                <a:solidFill>
                  <a:prstClr val="white"/>
                </a:solidFill>
              </a:rPr>
              <a:t>Academics</a:t>
            </a:r>
          </a:p>
        </p:txBody>
      </p:sp>
      <p:sp>
        <p:nvSpPr>
          <p:cNvPr id="23" name="Rectangle 22"/>
          <p:cNvSpPr/>
          <p:nvPr/>
        </p:nvSpPr>
        <p:spPr>
          <a:xfrm>
            <a:off x="15872343" y="6756413"/>
            <a:ext cx="3194755" cy="1303866"/>
          </a:xfrm>
          <a:prstGeom prst="rect">
            <a:avLst/>
          </a:prstGeom>
          <a:solidFill>
            <a:srgbClr val="0000FF"/>
          </a:solidFill>
          <a:effectLst/>
        </p:spPr>
        <p:style>
          <a:lnRef idx="1">
            <a:schemeClr val="accent1"/>
          </a:lnRef>
          <a:fillRef idx="3">
            <a:schemeClr val="accent1"/>
          </a:fillRef>
          <a:effectRef idx="2">
            <a:schemeClr val="accent1"/>
          </a:effectRef>
          <a:fontRef idx="minor">
            <a:schemeClr val="lt1"/>
          </a:fontRef>
        </p:style>
        <p:txBody>
          <a:bodyPr lIns="217429" tIns="108714" rIns="217429" bIns="108714" rtlCol="0" anchor="ctr"/>
          <a:lstStyle/>
          <a:p>
            <a:pPr algn="ctr" defTabSz="1087143" fontAlgn="auto">
              <a:spcBef>
                <a:spcPts val="0"/>
              </a:spcBef>
              <a:spcAft>
                <a:spcPts val="0"/>
              </a:spcAft>
            </a:pPr>
            <a:r>
              <a:rPr lang="en-US" sz="4300" dirty="0" err="1">
                <a:solidFill>
                  <a:prstClr val="white"/>
                </a:solidFill>
              </a:rPr>
              <a:t>VistA</a:t>
            </a:r>
            <a:endParaRPr lang="en-US" sz="4300" dirty="0">
              <a:solidFill>
                <a:prstClr val="white"/>
              </a:solidFill>
            </a:endParaRPr>
          </a:p>
          <a:p>
            <a:pPr algn="ctr" defTabSz="1087143" fontAlgn="auto">
              <a:spcBef>
                <a:spcPts val="0"/>
              </a:spcBef>
              <a:spcAft>
                <a:spcPts val="0"/>
              </a:spcAft>
            </a:pPr>
            <a:r>
              <a:rPr lang="en-US" sz="4300" dirty="0">
                <a:solidFill>
                  <a:prstClr val="white"/>
                </a:solidFill>
              </a:rPr>
              <a:t>RPMS</a:t>
            </a:r>
          </a:p>
        </p:txBody>
      </p:sp>
      <p:sp>
        <p:nvSpPr>
          <p:cNvPr id="24" name="Rectangle 23"/>
          <p:cNvSpPr/>
          <p:nvPr/>
        </p:nvSpPr>
        <p:spPr>
          <a:xfrm>
            <a:off x="3522137" y="6756413"/>
            <a:ext cx="2957688" cy="1303866"/>
          </a:xfrm>
          <a:prstGeom prst="rect">
            <a:avLst/>
          </a:prstGeom>
          <a:solidFill>
            <a:srgbClr val="008000"/>
          </a:solidFill>
          <a:ln>
            <a:solidFill>
              <a:srgbClr val="008000"/>
            </a:solidFill>
          </a:ln>
          <a:effectLst/>
        </p:spPr>
        <p:style>
          <a:lnRef idx="1">
            <a:schemeClr val="accent1"/>
          </a:lnRef>
          <a:fillRef idx="3">
            <a:schemeClr val="accent1"/>
          </a:fillRef>
          <a:effectRef idx="2">
            <a:schemeClr val="accent1"/>
          </a:effectRef>
          <a:fontRef idx="minor">
            <a:schemeClr val="lt1"/>
          </a:fontRef>
        </p:style>
        <p:txBody>
          <a:bodyPr lIns="217429" tIns="108714" rIns="217429" bIns="108714" rtlCol="0" anchor="ctr"/>
          <a:lstStyle/>
          <a:p>
            <a:pPr algn="ctr" defTabSz="1087143" fontAlgn="auto">
              <a:spcBef>
                <a:spcPts val="0"/>
              </a:spcBef>
              <a:spcAft>
                <a:spcPts val="0"/>
              </a:spcAft>
            </a:pPr>
            <a:r>
              <a:rPr lang="en-US" sz="4300" dirty="0">
                <a:solidFill>
                  <a:prstClr val="white"/>
                </a:solidFill>
              </a:rPr>
              <a:t>AHLTA</a:t>
            </a:r>
          </a:p>
        </p:txBody>
      </p:sp>
      <p:cxnSp>
        <p:nvCxnSpPr>
          <p:cNvPr id="26" name="Straight Arrow Connector 25"/>
          <p:cNvCxnSpPr>
            <a:stCxn id="19" idx="0"/>
          </p:cNvCxnSpPr>
          <p:nvPr/>
        </p:nvCxnSpPr>
        <p:spPr>
          <a:xfrm flipV="1">
            <a:off x="11243878" y="4673602"/>
            <a:ext cx="5915379" cy="2226732"/>
          </a:xfrm>
          <a:prstGeom prst="straightConnector1">
            <a:avLst/>
          </a:prstGeom>
          <a:ln w="12700" cmpd="sng">
            <a:solidFill>
              <a:schemeClr val="accent6">
                <a:lumMod val="7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9" name="Straight Arrow Connector 28"/>
          <p:cNvCxnSpPr/>
          <p:nvPr/>
        </p:nvCxnSpPr>
        <p:spPr>
          <a:xfrm flipH="1" flipV="1">
            <a:off x="4978398" y="8060262"/>
            <a:ext cx="22581" cy="2810936"/>
          </a:xfrm>
          <a:prstGeom prst="straightConnector1">
            <a:avLst/>
          </a:prstGeom>
          <a:ln w="12700" cmpd="sng">
            <a:solidFill>
              <a:srgbClr val="008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a:stCxn id="19" idx="0"/>
          </p:cNvCxnSpPr>
          <p:nvPr/>
        </p:nvCxnSpPr>
        <p:spPr>
          <a:xfrm flipH="1" flipV="1">
            <a:off x="5108228" y="4673721"/>
            <a:ext cx="6135512" cy="2226734"/>
          </a:xfrm>
          <a:prstGeom prst="straightConnector1">
            <a:avLst/>
          </a:prstGeom>
          <a:ln w="12700" cmpd="sng">
            <a:solidFill>
              <a:schemeClr val="accent6">
                <a:lumMod val="7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0" name="Straight Arrow Connector 59"/>
          <p:cNvCxnSpPr>
            <a:stCxn id="19" idx="2"/>
            <a:endCxn id="21" idx="0"/>
          </p:cNvCxnSpPr>
          <p:nvPr/>
        </p:nvCxnSpPr>
        <p:spPr>
          <a:xfrm>
            <a:off x="11243733" y="7865534"/>
            <a:ext cx="0" cy="3005664"/>
          </a:xfrm>
          <a:prstGeom prst="straightConnector1">
            <a:avLst/>
          </a:prstGeom>
          <a:ln w="12700" cmpd="sng">
            <a:solidFill>
              <a:schemeClr val="accent6">
                <a:lumMod val="75000"/>
              </a:schemeClr>
            </a:solidFill>
            <a:headEnd type="arrow"/>
            <a:tailEnd type="arrow"/>
          </a:ln>
          <a:effectLst/>
        </p:spPr>
        <p:style>
          <a:lnRef idx="2">
            <a:schemeClr val="accent1"/>
          </a:lnRef>
          <a:fillRef idx="0">
            <a:schemeClr val="accent1"/>
          </a:fillRef>
          <a:effectRef idx="1">
            <a:schemeClr val="accent1"/>
          </a:effectRef>
          <a:fontRef idx="minor">
            <a:schemeClr val="tx1"/>
          </a:fontRef>
        </p:style>
      </p:cxnSp>
      <p:cxnSp>
        <p:nvCxnSpPr>
          <p:cNvPr id="62" name="Straight Arrow Connector 61"/>
          <p:cNvCxnSpPr/>
          <p:nvPr/>
        </p:nvCxnSpPr>
        <p:spPr>
          <a:xfrm>
            <a:off x="11853334" y="7865534"/>
            <a:ext cx="2302933" cy="3005664"/>
          </a:xfrm>
          <a:prstGeom prst="straightConnector1">
            <a:avLst/>
          </a:prstGeom>
          <a:ln w="12700" cmpd="sng">
            <a:solidFill>
              <a:schemeClr val="accent6">
                <a:lumMod val="75000"/>
              </a:schemeClr>
            </a:solidFill>
            <a:headEnd type="arrow"/>
            <a:tailEnd type="arrow"/>
          </a:ln>
          <a:effectLst/>
        </p:spPr>
        <p:style>
          <a:lnRef idx="2">
            <a:schemeClr val="accent1"/>
          </a:lnRef>
          <a:fillRef idx="0">
            <a:schemeClr val="accent1"/>
          </a:fillRef>
          <a:effectRef idx="1">
            <a:schemeClr val="accent1"/>
          </a:effectRef>
          <a:fontRef idx="minor">
            <a:schemeClr val="tx1"/>
          </a:fontRef>
        </p:style>
      </p:cxnSp>
      <p:cxnSp>
        <p:nvCxnSpPr>
          <p:cNvPr id="63" name="Straight Arrow Connector 62"/>
          <p:cNvCxnSpPr/>
          <p:nvPr/>
        </p:nvCxnSpPr>
        <p:spPr>
          <a:xfrm flipH="1">
            <a:off x="8240897" y="7865534"/>
            <a:ext cx="2348088" cy="3005664"/>
          </a:xfrm>
          <a:prstGeom prst="straightConnector1">
            <a:avLst/>
          </a:prstGeom>
          <a:ln w="12700" cmpd="sng">
            <a:solidFill>
              <a:schemeClr val="accent6">
                <a:lumMod val="75000"/>
              </a:schemeClr>
            </a:solidFill>
            <a:headEnd type="arrow"/>
            <a:tailEnd type="arrow"/>
          </a:ln>
          <a:effectLst/>
        </p:spPr>
        <p:style>
          <a:lnRef idx="2">
            <a:schemeClr val="accent1"/>
          </a:lnRef>
          <a:fillRef idx="0">
            <a:schemeClr val="accent1"/>
          </a:fillRef>
          <a:effectRef idx="1">
            <a:schemeClr val="accent1"/>
          </a:effectRef>
          <a:fontRef idx="minor">
            <a:schemeClr val="tx1"/>
          </a:fontRef>
        </p:style>
      </p:cxnSp>
      <p:sp>
        <p:nvSpPr>
          <p:cNvPr id="69" name="Rectangle 68"/>
          <p:cNvSpPr/>
          <p:nvPr/>
        </p:nvSpPr>
        <p:spPr>
          <a:xfrm>
            <a:off x="15872343" y="8940800"/>
            <a:ext cx="3194755" cy="965200"/>
          </a:xfrm>
          <a:prstGeom prst="rect">
            <a:avLst/>
          </a:prstGeom>
          <a:solidFill>
            <a:srgbClr val="5953CD"/>
          </a:solidFill>
          <a:effectLst/>
        </p:spPr>
        <p:style>
          <a:lnRef idx="1">
            <a:schemeClr val="accent1"/>
          </a:lnRef>
          <a:fillRef idx="3">
            <a:schemeClr val="accent1"/>
          </a:fillRef>
          <a:effectRef idx="2">
            <a:schemeClr val="accent1"/>
          </a:effectRef>
          <a:fontRef idx="minor">
            <a:schemeClr val="lt1"/>
          </a:fontRef>
        </p:style>
        <p:txBody>
          <a:bodyPr lIns="217429" tIns="108714" rIns="217429" bIns="108714" rtlCol="0" anchor="ctr"/>
          <a:lstStyle/>
          <a:p>
            <a:pPr algn="ctr" defTabSz="1087143" fontAlgn="auto">
              <a:spcBef>
                <a:spcPts val="0"/>
              </a:spcBef>
              <a:spcAft>
                <a:spcPts val="0"/>
              </a:spcAft>
            </a:pPr>
            <a:r>
              <a:rPr lang="en-US" sz="2600" dirty="0">
                <a:solidFill>
                  <a:prstClr val="white"/>
                </a:solidFill>
              </a:rPr>
              <a:t>Innovation:  Refactoring</a:t>
            </a:r>
          </a:p>
          <a:p>
            <a:pPr algn="ctr" defTabSz="1087143" fontAlgn="auto">
              <a:spcBef>
                <a:spcPts val="0"/>
              </a:spcBef>
              <a:spcAft>
                <a:spcPts val="0"/>
              </a:spcAft>
            </a:pPr>
            <a:r>
              <a:rPr lang="en-US" sz="2600" dirty="0">
                <a:solidFill>
                  <a:prstClr val="white"/>
                </a:solidFill>
              </a:rPr>
              <a:t>CL-3, Ext, </a:t>
            </a:r>
            <a:r>
              <a:rPr lang="en-US" sz="2600" dirty="0" err="1">
                <a:solidFill>
                  <a:prstClr val="white"/>
                </a:solidFill>
              </a:rPr>
              <a:t>InFlt</a:t>
            </a:r>
            <a:endParaRPr lang="en-US" sz="2600" dirty="0">
              <a:solidFill>
                <a:prstClr val="white"/>
              </a:solidFill>
            </a:endParaRPr>
          </a:p>
        </p:txBody>
      </p:sp>
      <p:cxnSp>
        <p:nvCxnSpPr>
          <p:cNvPr id="71" name="Straight Arrow Connector 70"/>
          <p:cNvCxnSpPr>
            <a:stCxn id="23" idx="0"/>
          </p:cNvCxnSpPr>
          <p:nvPr/>
        </p:nvCxnSpPr>
        <p:spPr>
          <a:xfrm flipV="1">
            <a:off x="17469557" y="4673721"/>
            <a:ext cx="0" cy="2082798"/>
          </a:xfrm>
          <a:prstGeom prst="straightConnector1">
            <a:avLst/>
          </a:prstGeom>
          <a:ln w="12700" cmpd="sng">
            <a:solidFill>
              <a:srgbClr val="0000FF"/>
            </a:solidFill>
            <a:tailEnd type="arrow"/>
          </a:ln>
          <a:effectLst/>
        </p:spPr>
        <p:style>
          <a:lnRef idx="2">
            <a:schemeClr val="accent1"/>
          </a:lnRef>
          <a:fillRef idx="0">
            <a:schemeClr val="accent1"/>
          </a:fillRef>
          <a:effectRef idx="1">
            <a:schemeClr val="accent1"/>
          </a:effectRef>
          <a:fontRef idx="minor">
            <a:schemeClr val="tx1"/>
          </a:fontRef>
        </p:style>
      </p:cxnSp>
      <p:sp>
        <p:nvSpPr>
          <p:cNvPr id="75" name="Rectangle 74"/>
          <p:cNvSpPr/>
          <p:nvPr/>
        </p:nvSpPr>
        <p:spPr>
          <a:xfrm>
            <a:off x="3471336" y="3420534"/>
            <a:ext cx="15544800" cy="1219200"/>
          </a:xfrm>
          <a:prstGeom prst="rect">
            <a:avLst/>
          </a:prstGeom>
          <a:gradFill>
            <a:gsLst>
              <a:gs pos="0">
                <a:srgbClr val="008000"/>
              </a:gs>
              <a:gs pos="100000">
                <a:srgbClr val="0000FF"/>
              </a:gs>
            </a:gsLst>
            <a:lin ang="0" scaled="0"/>
          </a:gradFill>
          <a:effectLst/>
        </p:spPr>
        <p:style>
          <a:lnRef idx="1">
            <a:schemeClr val="accent1"/>
          </a:lnRef>
          <a:fillRef idx="3">
            <a:schemeClr val="accent1"/>
          </a:fillRef>
          <a:effectRef idx="2">
            <a:schemeClr val="accent1"/>
          </a:effectRef>
          <a:fontRef idx="minor">
            <a:schemeClr val="lt1"/>
          </a:fontRef>
        </p:style>
        <p:txBody>
          <a:bodyPr lIns="217429" tIns="108714" rIns="217429" bIns="108714" rtlCol="0" anchor="ctr"/>
          <a:lstStyle/>
          <a:p>
            <a:pPr algn="ctr" defTabSz="1087143" fontAlgn="auto">
              <a:spcBef>
                <a:spcPts val="0"/>
              </a:spcBef>
              <a:spcAft>
                <a:spcPts val="0"/>
              </a:spcAft>
            </a:pPr>
            <a:r>
              <a:rPr lang="en-US" sz="3800" dirty="0" err="1">
                <a:solidFill>
                  <a:prstClr val="white"/>
                </a:solidFill>
              </a:rPr>
              <a:t>DoD</a:t>
            </a:r>
            <a:r>
              <a:rPr lang="en-US" sz="3800" dirty="0">
                <a:solidFill>
                  <a:prstClr val="white"/>
                </a:solidFill>
              </a:rPr>
              <a:t>                                Joint/Common  </a:t>
            </a:r>
            <a:r>
              <a:rPr lang="en-US" sz="3800" dirty="0" err="1">
                <a:solidFill>
                  <a:prstClr val="white"/>
                </a:solidFill>
              </a:rPr>
              <a:t>iEHR</a:t>
            </a:r>
            <a:r>
              <a:rPr lang="en-US" sz="3800" dirty="0">
                <a:solidFill>
                  <a:prstClr val="white"/>
                </a:solidFill>
              </a:rPr>
              <a:t>                              VA</a:t>
            </a:r>
          </a:p>
          <a:p>
            <a:pPr algn="ctr" defTabSz="1087143" fontAlgn="auto">
              <a:spcBef>
                <a:spcPts val="0"/>
              </a:spcBef>
              <a:spcAft>
                <a:spcPts val="0"/>
              </a:spcAft>
            </a:pPr>
            <a:endParaRPr lang="en-US" sz="3800" dirty="0">
              <a:solidFill>
                <a:prstClr val="white"/>
              </a:solidFill>
            </a:endParaRPr>
          </a:p>
        </p:txBody>
      </p:sp>
      <p:sp>
        <p:nvSpPr>
          <p:cNvPr id="76" name="Rounded Rectangle 75"/>
          <p:cNvSpPr/>
          <p:nvPr/>
        </p:nvSpPr>
        <p:spPr>
          <a:xfrm>
            <a:off x="5780071" y="4131853"/>
            <a:ext cx="11017955" cy="508002"/>
          </a:xfrm>
          <a:prstGeom prst="roundRect">
            <a:avLst/>
          </a:prstGeom>
          <a:solidFill>
            <a:schemeClr val="accent6">
              <a:lumMod val="75000"/>
            </a:schemeClr>
          </a:solidFill>
          <a:ln>
            <a:solidFill>
              <a:schemeClr val="accent6">
                <a:lumMod val="75000"/>
              </a:schemeClr>
            </a:solidFill>
          </a:ln>
          <a:effectLst/>
        </p:spPr>
        <p:style>
          <a:lnRef idx="1">
            <a:schemeClr val="accent1"/>
          </a:lnRef>
          <a:fillRef idx="3">
            <a:schemeClr val="accent1"/>
          </a:fillRef>
          <a:effectRef idx="2">
            <a:schemeClr val="accent1"/>
          </a:effectRef>
          <a:fontRef idx="minor">
            <a:schemeClr val="lt1"/>
          </a:fontRef>
        </p:style>
        <p:txBody>
          <a:bodyPr lIns="217429" tIns="108714" rIns="217429" bIns="108714" rtlCol="0" anchor="ctr"/>
          <a:lstStyle/>
          <a:p>
            <a:pPr algn="ctr" defTabSz="1087143" fontAlgn="auto">
              <a:spcBef>
                <a:spcPts val="0"/>
              </a:spcBef>
              <a:spcAft>
                <a:spcPts val="0"/>
              </a:spcAft>
            </a:pPr>
            <a:r>
              <a:rPr lang="en-US" sz="3800" dirty="0">
                <a:solidFill>
                  <a:prstClr val="white"/>
                </a:solidFill>
              </a:rPr>
              <a:t>Open Source </a:t>
            </a:r>
            <a:r>
              <a:rPr lang="en-US" sz="3800" dirty="0" err="1">
                <a:solidFill>
                  <a:prstClr val="white"/>
                </a:solidFill>
              </a:rPr>
              <a:t>iEHR</a:t>
            </a:r>
            <a:endParaRPr lang="en-US" sz="3800" dirty="0">
              <a:solidFill>
                <a:prstClr val="white"/>
              </a:solidFill>
            </a:endParaRPr>
          </a:p>
        </p:txBody>
      </p:sp>
      <p:cxnSp>
        <p:nvCxnSpPr>
          <p:cNvPr id="83" name="Straight Arrow Connector 82"/>
          <p:cNvCxnSpPr/>
          <p:nvPr/>
        </p:nvCxnSpPr>
        <p:spPr>
          <a:xfrm flipV="1">
            <a:off x="17475200" y="8060387"/>
            <a:ext cx="0" cy="880538"/>
          </a:xfrm>
          <a:prstGeom prst="straightConnector1">
            <a:avLst/>
          </a:prstGeom>
          <a:ln w="12700" cmpd="sng">
            <a:solidFill>
              <a:srgbClr val="0000FF"/>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96" name="Straight Arrow Connector 95"/>
          <p:cNvCxnSpPr>
            <a:stCxn id="69" idx="1"/>
          </p:cNvCxnSpPr>
          <p:nvPr/>
        </p:nvCxnSpPr>
        <p:spPr>
          <a:xfrm flipH="1" flipV="1">
            <a:off x="13998225" y="7865534"/>
            <a:ext cx="1873960" cy="1557864"/>
          </a:xfrm>
          <a:prstGeom prst="straightConnector1">
            <a:avLst/>
          </a:prstGeom>
          <a:ln w="12700" cmpd="sng">
            <a:solidFill>
              <a:srgbClr val="0000FF"/>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98" name="Straight Arrow Connector 97"/>
          <p:cNvCxnSpPr/>
          <p:nvPr/>
        </p:nvCxnSpPr>
        <p:spPr>
          <a:xfrm>
            <a:off x="14156426" y="7620002"/>
            <a:ext cx="993421" cy="8464"/>
          </a:xfrm>
          <a:prstGeom prst="straightConnector1">
            <a:avLst/>
          </a:prstGeom>
          <a:ln w="12700" cmpd="sng">
            <a:solidFill>
              <a:schemeClr val="accent6">
                <a:lumMod val="7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99" name="Straight Arrow Connector 98"/>
          <p:cNvCxnSpPr/>
          <p:nvPr/>
        </p:nvCxnSpPr>
        <p:spPr>
          <a:xfrm>
            <a:off x="15149761" y="7628464"/>
            <a:ext cx="722493" cy="0"/>
          </a:xfrm>
          <a:prstGeom prst="straightConnector1">
            <a:avLst/>
          </a:prstGeom>
          <a:ln w="12700" cmpd="sng">
            <a:solidFill>
              <a:srgbClr val="0000FF"/>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07" name="Straight Arrow Connector 106"/>
          <p:cNvCxnSpPr/>
          <p:nvPr/>
        </p:nvCxnSpPr>
        <p:spPr>
          <a:xfrm flipH="1" flipV="1">
            <a:off x="14156270" y="7120483"/>
            <a:ext cx="1679221" cy="2"/>
          </a:xfrm>
          <a:prstGeom prst="straightConnector1">
            <a:avLst/>
          </a:prstGeom>
          <a:ln w="12700" cmpd="sng">
            <a:solidFill>
              <a:srgbClr val="0000FF"/>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11" name="Straight Arrow Connector 110"/>
          <p:cNvCxnSpPr>
            <a:endCxn id="76" idx="2"/>
          </p:cNvCxnSpPr>
          <p:nvPr/>
        </p:nvCxnSpPr>
        <p:spPr>
          <a:xfrm flipV="1">
            <a:off x="11243892" y="4639734"/>
            <a:ext cx="45155" cy="2260604"/>
          </a:xfrm>
          <a:prstGeom prst="straightConnector1">
            <a:avLst/>
          </a:prstGeom>
          <a:ln w="12700" cmpd="sng">
            <a:solidFill>
              <a:schemeClr val="accent6">
                <a:lumMod val="7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16" name="Straight Arrow Connector 115"/>
          <p:cNvCxnSpPr>
            <a:stCxn id="24" idx="0"/>
          </p:cNvCxnSpPr>
          <p:nvPr/>
        </p:nvCxnSpPr>
        <p:spPr>
          <a:xfrm flipH="1" flipV="1">
            <a:off x="4978398" y="4673602"/>
            <a:ext cx="22581" cy="2082800"/>
          </a:xfrm>
          <a:prstGeom prst="straightConnector1">
            <a:avLst/>
          </a:prstGeom>
          <a:ln w="12700" cmpd="sng">
            <a:solidFill>
              <a:srgbClr val="008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23" name="Straight Arrow Connector 122"/>
          <p:cNvCxnSpPr>
            <a:stCxn id="24" idx="3"/>
            <a:endCxn id="19" idx="1"/>
          </p:cNvCxnSpPr>
          <p:nvPr/>
        </p:nvCxnSpPr>
        <p:spPr>
          <a:xfrm flipV="1">
            <a:off x="6479950" y="7382934"/>
            <a:ext cx="1851379" cy="25400"/>
          </a:xfrm>
          <a:prstGeom prst="straightConnector1">
            <a:avLst/>
          </a:prstGeom>
          <a:ln>
            <a:solidFill>
              <a:schemeClr val="accent6">
                <a:lumMod val="75000"/>
              </a:schemeClr>
            </a:solidFill>
            <a:headEnd type="arrow"/>
            <a:tailEnd type="arrow"/>
          </a:ln>
          <a:effectLst/>
        </p:spPr>
        <p:style>
          <a:lnRef idx="2">
            <a:schemeClr val="accent1"/>
          </a:lnRef>
          <a:fillRef idx="0">
            <a:schemeClr val="accent1"/>
          </a:fillRef>
          <a:effectRef idx="1">
            <a:schemeClr val="accent1"/>
          </a:effectRef>
          <a:fontRef idx="minor">
            <a:schemeClr val="tx1"/>
          </a:fontRef>
        </p:style>
      </p:cxnSp>
      <p:sp>
        <p:nvSpPr>
          <p:cNvPr id="125" name="TextBox 124"/>
          <p:cNvSpPr txBox="1"/>
          <p:nvPr/>
        </p:nvSpPr>
        <p:spPr>
          <a:xfrm>
            <a:off x="5493432" y="1947411"/>
            <a:ext cx="12045680" cy="881271"/>
          </a:xfrm>
          <a:prstGeom prst="rect">
            <a:avLst/>
          </a:prstGeom>
          <a:solidFill>
            <a:srgbClr val="FFFF00"/>
          </a:solidFill>
          <a:ln>
            <a:solidFill>
              <a:schemeClr val="accent6">
                <a:lumMod val="75000"/>
              </a:schemeClr>
            </a:solidFill>
          </a:ln>
        </p:spPr>
        <p:txBody>
          <a:bodyPr wrap="none" lIns="217429" tIns="108714" rIns="217429" bIns="108714" rtlCol="0">
            <a:spAutoFit/>
          </a:bodyPr>
          <a:lstStyle/>
          <a:p>
            <a:pPr defTabSz="1087143" fontAlgn="auto">
              <a:spcBef>
                <a:spcPts val="0"/>
              </a:spcBef>
              <a:spcAft>
                <a:spcPts val="0"/>
              </a:spcAft>
            </a:pPr>
            <a:r>
              <a:rPr lang="en-US" sz="4300" dirty="0">
                <a:solidFill>
                  <a:prstClr val="black"/>
                </a:solidFill>
                <a:latin typeface="Calibri"/>
                <a:ea typeface="+mn-ea"/>
              </a:rPr>
              <a:t>Notional Open Source Innovation Pathways for </a:t>
            </a:r>
            <a:r>
              <a:rPr lang="en-US" sz="4300" dirty="0" err="1">
                <a:solidFill>
                  <a:prstClr val="black"/>
                </a:solidFill>
                <a:latin typeface="Calibri"/>
                <a:ea typeface="+mn-ea"/>
              </a:rPr>
              <a:t>iEHR</a:t>
            </a:r>
            <a:endParaRPr lang="en-US" sz="4300" dirty="0">
              <a:solidFill>
                <a:prstClr val="black"/>
              </a:solidFill>
              <a:latin typeface="Calibri"/>
              <a:ea typeface="+mn-ea"/>
            </a:endParaRPr>
          </a:p>
        </p:txBody>
      </p:sp>
      <p:sp>
        <p:nvSpPr>
          <p:cNvPr id="6" name="TextBox 5"/>
          <p:cNvSpPr txBox="1"/>
          <p:nvPr/>
        </p:nvSpPr>
        <p:spPr>
          <a:xfrm>
            <a:off x="8631823" y="11697289"/>
            <a:ext cx="4755414" cy="881271"/>
          </a:xfrm>
          <a:prstGeom prst="rect">
            <a:avLst/>
          </a:prstGeom>
          <a:noFill/>
        </p:spPr>
        <p:txBody>
          <a:bodyPr wrap="none" lIns="217429" tIns="108714" rIns="217429" bIns="108714" rtlCol="0">
            <a:spAutoFit/>
          </a:bodyPr>
          <a:lstStyle/>
          <a:p>
            <a:pPr defTabSz="1087143" fontAlgn="auto">
              <a:spcBef>
                <a:spcPts val="0"/>
              </a:spcBef>
              <a:spcAft>
                <a:spcPts val="0"/>
              </a:spcAft>
            </a:pPr>
            <a:r>
              <a:rPr lang="en-US" sz="4300" dirty="0">
                <a:solidFill>
                  <a:prstClr val="black"/>
                </a:solidFill>
                <a:latin typeface="Calibri"/>
                <a:ea typeface="+mn-ea"/>
              </a:rPr>
              <a:t>IHS, NIH, HHS, NIST</a:t>
            </a:r>
          </a:p>
        </p:txBody>
      </p:sp>
      <p:pic>
        <p:nvPicPr>
          <p:cNvPr id="33" name="Picture 3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98647" y="12150024"/>
            <a:ext cx="6428387" cy="1158892"/>
          </a:xfrm>
          <a:prstGeom prst="rect">
            <a:avLst/>
          </a:prstGeom>
        </p:spPr>
      </p:pic>
      <p:sp>
        <p:nvSpPr>
          <p:cNvPr id="2" name="Oval 1"/>
          <p:cNvSpPr/>
          <p:nvPr/>
        </p:nvSpPr>
        <p:spPr>
          <a:xfrm>
            <a:off x="12700159" y="4953000"/>
            <a:ext cx="7687731" cy="5715000"/>
          </a:xfrm>
          <a:prstGeom prst="ellipse">
            <a:avLst/>
          </a:prstGeom>
          <a:noFill/>
          <a:ln>
            <a:solidFill>
              <a:srgbClr val="800000"/>
            </a:solidFill>
          </a:ln>
        </p:spPr>
        <p:style>
          <a:lnRef idx="1">
            <a:schemeClr val="accent1"/>
          </a:lnRef>
          <a:fillRef idx="3">
            <a:schemeClr val="accent1"/>
          </a:fillRef>
          <a:effectRef idx="2">
            <a:schemeClr val="accent1"/>
          </a:effectRef>
          <a:fontRef idx="minor">
            <a:schemeClr val="lt1"/>
          </a:fontRef>
        </p:style>
        <p:txBody>
          <a:bodyPr lIns="217429" tIns="108714" rIns="217429" bIns="108714" rtlCol="0" anchor="ctr"/>
          <a:lstStyle/>
          <a:p>
            <a:pPr algn="ctr" defTabSz="1087143" fontAlgn="auto">
              <a:spcBef>
                <a:spcPts val="0"/>
              </a:spcBef>
              <a:spcAft>
                <a:spcPts val="0"/>
              </a:spcAft>
            </a:pPr>
            <a:endParaRPr lang="en-US" sz="4300">
              <a:solidFill>
                <a:prstClr val="white"/>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Tree>
    <p:extLst>
      <p:ext uri="{BB962C8B-B14F-4D97-AF65-F5344CB8AC3E}">
        <p14:creationId xmlns:p14="http://schemas.microsoft.com/office/powerpoint/2010/main" val="86202562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1E5D0402-769A-D049-A953-5E914181F4F0}" type="slidenum">
              <a:rPr lang="en-US" smtClean="0">
                <a:solidFill>
                  <a:prstClr val="black">
                    <a:tint val="75000"/>
                  </a:prstClr>
                </a:solidFill>
              </a:rPr>
              <a:pPr/>
              <a:t>16</a:t>
            </a:fld>
            <a:endParaRPr lang="en-US" dirty="0">
              <a:solidFill>
                <a:prstClr val="black">
                  <a:tint val="75000"/>
                </a:prstClr>
              </a:solidFill>
            </a:endParaRP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102433" y="812802"/>
            <a:ext cx="16765672" cy="11899900"/>
          </a:xfrm>
          <a:prstGeom prst="rect">
            <a:avLst/>
          </a:prstGeom>
        </p:spPr>
      </p:pic>
    </p:spTree>
    <p:extLst>
      <p:ext uri="{BB962C8B-B14F-4D97-AF65-F5344CB8AC3E}">
        <p14:creationId xmlns:p14="http://schemas.microsoft.com/office/powerpoint/2010/main" val="194720873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1E5D0402-769A-D049-A953-5E914181F4F0}" type="slidenum">
              <a:rPr lang="en-US" smtClean="0">
                <a:solidFill>
                  <a:prstClr val="black">
                    <a:tint val="75000"/>
                  </a:prstClr>
                </a:solidFill>
              </a:rPr>
              <a:pPr/>
              <a:t>17</a:t>
            </a:fld>
            <a:endParaRPr lang="en-US" dirty="0">
              <a:solidFill>
                <a:prstClr val="black">
                  <a:tint val="75000"/>
                </a:prstClr>
              </a:solidFill>
            </a:endParaRPr>
          </a:p>
        </p:txBody>
      </p:sp>
      <p:sp>
        <p:nvSpPr>
          <p:cNvPr id="14" name="Notched Right Arrow 13"/>
          <p:cNvSpPr/>
          <p:nvPr/>
        </p:nvSpPr>
        <p:spPr>
          <a:xfrm rot="19776264">
            <a:off x="-669215" y="4910774"/>
            <a:ext cx="26011309" cy="3315564"/>
          </a:xfrm>
          <a:prstGeom prst="notchedRightArrow">
            <a:avLst/>
          </a:prstGeom>
          <a:solidFill>
            <a:schemeClr val="accent6">
              <a:lumMod val="75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lIns="217557" tIns="108779" rIns="217557" bIns="108779" rtlCol="0" anchor="ctr"/>
          <a:lstStyle/>
          <a:p>
            <a:pPr algn="ctr" defTabSz="1087786" fontAlgn="auto">
              <a:spcBef>
                <a:spcPts val="0"/>
              </a:spcBef>
              <a:spcAft>
                <a:spcPts val="0"/>
              </a:spcAft>
            </a:pPr>
            <a:endParaRPr lang="en-US" sz="4300">
              <a:solidFill>
                <a:prstClr val="white"/>
              </a:solidFill>
            </a:endParaRPr>
          </a:p>
        </p:txBody>
      </p:sp>
      <p:graphicFrame>
        <p:nvGraphicFramePr>
          <p:cNvPr id="17" name="Diagram 16"/>
          <p:cNvGraphicFramePr/>
          <p:nvPr>
            <p:extLst>
              <p:ext uri="{D42A27DB-BD31-4B8C-83A1-F6EECF244321}">
                <p14:modId xmlns:p14="http://schemas.microsoft.com/office/powerpoint/2010/main" val="3913384772"/>
              </p:ext>
            </p:extLst>
          </p:nvPr>
        </p:nvGraphicFramePr>
        <p:xfrm>
          <a:off x="2370734" y="2162388"/>
          <a:ext cx="19715621" cy="98568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p:cNvSpPr txBox="1"/>
          <p:nvPr/>
        </p:nvSpPr>
        <p:spPr>
          <a:xfrm>
            <a:off x="247344" y="10315798"/>
            <a:ext cx="2346552" cy="1974009"/>
          </a:xfrm>
          <a:prstGeom prst="rect">
            <a:avLst/>
          </a:prstGeom>
          <a:noFill/>
          <a:ln>
            <a:noFill/>
          </a:ln>
        </p:spPr>
        <p:txBody>
          <a:bodyPr wrap="none" lIns="217557" tIns="108779" rIns="217557" bIns="108779" rtlCol="0">
            <a:spAutoFit/>
          </a:bodyPr>
          <a:lstStyle/>
          <a:p>
            <a:pPr defTabSz="1087786" fontAlgn="auto">
              <a:spcBef>
                <a:spcPts val="0"/>
              </a:spcBef>
              <a:spcAft>
                <a:spcPts val="0"/>
              </a:spcAft>
            </a:pPr>
            <a:r>
              <a:rPr lang="en-US" sz="5700" b="1" dirty="0" err="1">
                <a:solidFill>
                  <a:prstClr val="black"/>
                </a:solidFill>
                <a:latin typeface="Calibri"/>
                <a:ea typeface="+mn-ea"/>
              </a:rPr>
              <a:t>VistA</a:t>
            </a:r>
            <a:endParaRPr lang="en-US" sz="5700" b="1" dirty="0">
              <a:solidFill>
                <a:prstClr val="black"/>
              </a:solidFill>
              <a:latin typeface="Calibri"/>
              <a:ea typeface="+mn-ea"/>
            </a:endParaRPr>
          </a:p>
          <a:p>
            <a:pPr defTabSz="1087786" fontAlgn="auto">
              <a:spcBef>
                <a:spcPts val="0"/>
              </a:spcBef>
              <a:spcAft>
                <a:spcPts val="0"/>
              </a:spcAft>
            </a:pPr>
            <a:r>
              <a:rPr lang="en-US" sz="5700" b="1" dirty="0">
                <a:solidFill>
                  <a:prstClr val="black"/>
                </a:solidFill>
                <a:latin typeface="Calibri"/>
                <a:ea typeface="+mn-ea"/>
              </a:rPr>
              <a:t>AHLTA</a:t>
            </a:r>
          </a:p>
        </p:txBody>
      </p:sp>
      <p:sp>
        <p:nvSpPr>
          <p:cNvPr id="3" name="TextBox 2"/>
          <p:cNvSpPr txBox="1"/>
          <p:nvPr/>
        </p:nvSpPr>
        <p:spPr>
          <a:xfrm>
            <a:off x="19480002" y="1244837"/>
            <a:ext cx="3481863" cy="1389234"/>
          </a:xfrm>
          <a:prstGeom prst="rect">
            <a:avLst/>
          </a:prstGeom>
          <a:noFill/>
          <a:ln w="28575" cmpd="sng">
            <a:noFill/>
            <a:prstDash val="solid"/>
          </a:ln>
        </p:spPr>
        <p:txBody>
          <a:bodyPr wrap="none" lIns="217557" tIns="108779" rIns="217557" bIns="108779" rtlCol="0">
            <a:spAutoFit/>
          </a:bodyPr>
          <a:lstStyle/>
          <a:p>
            <a:pPr defTabSz="1087786" fontAlgn="auto">
              <a:spcBef>
                <a:spcPts val="0"/>
              </a:spcBef>
              <a:spcAft>
                <a:spcPts val="0"/>
              </a:spcAft>
            </a:pPr>
            <a:r>
              <a:rPr lang="en-US" sz="7600" b="1" i="1" dirty="0">
                <a:solidFill>
                  <a:prstClr val="black"/>
                </a:solidFill>
                <a:latin typeface="Calibri"/>
                <a:ea typeface="+mn-ea"/>
              </a:rPr>
              <a:t>OS-EHR</a:t>
            </a:r>
          </a:p>
        </p:txBody>
      </p:sp>
      <p:sp>
        <p:nvSpPr>
          <p:cNvPr id="7" name="TextBox 6"/>
          <p:cNvSpPr txBox="1"/>
          <p:nvPr/>
        </p:nvSpPr>
        <p:spPr>
          <a:xfrm>
            <a:off x="2370748" y="1244831"/>
            <a:ext cx="14145679" cy="958346"/>
          </a:xfrm>
          <a:prstGeom prst="rect">
            <a:avLst/>
          </a:prstGeom>
          <a:solidFill>
            <a:schemeClr val="tx2">
              <a:lumMod val="20000"/>
              <a:lumOff val="80000"/>
            </a:schemeClr>
          </a:solidFill>
        </p:spPr>
        <p:txBody>
          <a:bodyPr wrap="none" lIns="217557" tIns="108779" rIns="217557" bIns="108779" rtlCol="0">
            <a:spAutoFit/>
          </a:bodyPr>
          <a:lstStyle/>
          <a:p>
            <a:pPr defTabSz="1087786" fontAlgn="auto">
              <a:spcBef>
                <a:spcPts val="0"/>
              </a:spcBef>
              <a:spcAft>
                <a:spcPts val="0"/>
              </a:spcAft>
            </a:pPr>
            <a:r>
              <a:rPr lang="en-US" sz="4800" dirty="0">
                <a:solidFill>
                  <a:prstClr val="black"/>
                </a:solidFill>
                <a:latin typeface="Calibri"/>
                <a:ea typeface="+mn-ea"/>
              </a:rPr>
              <a:t>OSEHRA Core Functional Platforms for the Next 5 Years</a:t>
            </a:r>
          </a:p>
        </p:txBody>
      </p:sp>
      <p:sp>
        <p:nvSpPr>
          <p:cNvPr id="11" name="Slide Number Placeholder 5"/>
          <p:cNvSpPr txBox="1">
            <a:spLocks/>
          </p:cNvSpPr>
          <p:nvPr/>
        </p:nvSpPr>
        <p:spPr>
          <a:xfrm>
            <a:off x="17881600" y="13017565"/>
            <a:ext cx="5689600" cy="730250"/>
          </a:xfrm>
          <a:prstGeom prst="rect">
            <a:avLst/>
          </a:prstGeom>
        </p:spPr>
        <p:txBody>
          <a:bodyPr vert="horz" lIns="217557" tIns="108779" rIns="217557" bIns="108779"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fontAlgn="auto">
              <a:spcBef>
                <a:spcPts val="0"/>
              </a:spcBef>
              <a:spcAft>
                <a:spcPts val="0"/>
              </a:spcAft>
            </a:pPr>
            <a:fld id="{1E5D0402-769A-D049-A953-5E914181F4F0}" type="slidenum">
              <a:rPr lang="en-US" smtClean="0">
                <a:solidFill>
                  <a:prstClr val="black">
                    <a:tint val="75000"/>
                  </a:prstClr>
                </a:solidFill>
              </a:rPr>
              <a:pPr fontAlgn="auto">
                <a:spcBef>
                  <a:spcPts val="0"/>
                </a:spcBef>
                <a:spcAft>
                  <a:spcPts val="0"/>
                </a:spcAft>
              </a:pPr>
              <a:t>17</a:t>
            </a:fld>
            <a:endParaRPr lang="en-US" dirty="0">
              <a:solidFill>
                <a:prstClr val="black">
                  <a:tint val="75000"/>
                </a:prstClr>
              </a:solidFill>
            </a:endParaRPr>
          </a:p>
        </p:txBody>
      </p:sp>
      <p:sp>
        <p:nvSpPr>
          <p:cNvPr id="9" name="Rectangle 8"/>
          <p:cNvSpPr/>
          <p:nvPr/>
        </p:nvSpPr>
        <p:spPr>
          <a:xfrm>
            <a:off x="247320" y="203302"/>
            <a:ext cx="23848224" cy="12730508"/>
          </a:xfrm>
          <a:prstGeom prst="rect">
            <a:avLst/>
          </a:prstGeom>
          <a:noFill/>
        </p:spPr>
        <p:style>
          <a:lnRef idx="1">
            <a:schemeClr val="accent1"/>
          </a:lnRef>
          <a:fillRef idx="3">
            <a:schemeClr val="accent1"/>
          </a:fillRef>
          <a:effectRef idx="2">
            <a:schemeClr val="accent1"/>
          </a:effectRef>
          <a:fontRef idx="minor">
            <a:schemeClr val="lt1"/>
          </a:fontRef>
        </p:style>
        <p:txBody>
          <a:bodyPr lIns="217557" tIns="108779" rIns="217557" bIns="108779" rtlCol="0" anchor="ctr"/>
          <a:lstStyle/>
          <a:p>
            <a:pPr algn="ctr" defTabSz="1087786" fontAlgn="auto">
              <a:spcBef>
                <a:spcPts val="0"/>
              </a:spcBef>
              <a:spcAft>
                <a:spcPts val="0"/>
              </a:spcAft>
            </a:pPr>
            <a:endParaRPr lang="en-US" sz="4300">
              <a:solidFill>
                <a:prstClr val="white"/>
              </a:solidFill>
            </a:endParaRPr>
          </a:p>
        </p:txBody>
      </p:sp>
    </p:spTree>
    <p:extLst>
      <p:ext uri="{BB962C8B-B14F-4D97-AF65-F5344CB8AC3E}">
        <p14:creationId xmlns:p14="http://schemas.microsoft.com/office/powerpoint/2010/main" val="191991341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ln>
            <a:solidFill>
              <a:srgbClr val="800000"/>
            </a:solidFill>
          </a:ln>
        </p:spPr>
        <p:txBody>
          <a:bodyPr>
            <a:normAutofit fontScale="90000"/>
          </a:bodyPr>
          <a:lstStyle/>
          <a:p>
            <a:r>
              <a:rPr lang="en-US" dirty="0" smtClean="0"/>
              <a:t>Innovation Agent</a:t>
            </a:r>
            <a:br>
              <a:rPr lang="en-US" dirty="0" smtClean="0"/>
            </a:br>
            <a:r>
              <a:rPr lang="en-US" dirty="0" smtClean="0"/>
              <a:t>Open Source on the Move</a:t>
            </a:r>
            <a:endParaRPr lang="en-US" dirty="0"/>
          </a:p>
        </p:txBody>
      </p:sp>
      <p:sp>
        <p:nvSpPr>
          <p:cNvPr id="2" name="Text Placeholder 1"/>
          <p:cNvSpPr>
            <a:spLocks noGrp="1"/>
          </p:cNvSpPr>
          <p:nvPr>
            <p:ph type="body" idx="1"/>
          </p:nvPr>
        </p:nvSpPr>
        <p:spPr/>
        <p:txBody>
          <a:bodyPr/>
          <a:lstStyle/>
          <a:p>
            <a:r>
              <a:rPr lang="en-US" dirty="0" smtClean="0"/>
              <a:t>Great Hurdle</a:t>
            </a:r>
            <a:endParaRPr lang="en-US" dirty="0"/>
          </a:p>
        </p:txBody>
      </p:sp>
      <p:sp>
        <p:nvSpPr>
          <p:cNvPr id="4" name="Slide Number Placeholder 3"/>
          <p:cNvSpPr>
            <a:spLocks noGrp="1"/>
          </p:cNvSpPr>
          <p:nvPr>
            <p:ph type="sldNum" sz="quarter" idx="12"/>
          </p:nvPr>
        </p:nvSpPr>
        <p:spPr/>
        <p:txBody>
          <a:bodyPr/>
          <a:lstStyle/>
          <a:p>
            <a:fld id="{1E5D0402-769A-D049-A953-5E914181F4F0}" type="slidenum">
              <a:rPr lang="en-US" smtClean="0">
                <a:solidFill>
                  <a:prstClr val="black">
                    <a:tint val="75000"/>
                  </a:prstClr>
                </a:solidFill>
              </a:rPr>
              <a:pPr/>
              <a:t>18</a:t>
            </a:fld>
            <a:endParaRPr lang="en-US" dirty="0">
              <a:solidFill>
                <a:prstClr val="black">
                  <a:tint val="75000"/>
                </a:prstClr>
              </a:solidFill>
            </a:endParaRPr>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3413208" y="4862291"/>
            <a:ext cx="9568528" cy="4779490"/>
          </a:xfrm>
          <a:prstGeom prst="rect">
            <a:avLst/>
          </a:prstGeom>
        </p:spPr>
      </p:pic>
      <p:sp>
        <p:nvSpPr>
          <p:cNvPr id="6" name="TextBox 5"/>
          <p:cNvSpPr txBox="1"/>
          <p:nvPr/>
        </p:nvSpPr>
        <p:spPr>
          <a:xfrm>
            <a:off x="14048906" y="9980788"/>
            <a:ext cx="8878422" cy="2066413"/>
          </a:xfrm>
          <a:prstGeom prst="rect">
            <a:avLst/>
          </a:prstGeom>
          <a:noFill/>
          <a:ln>
            <a:solidFill>
              <a:srgbClr val="FF0000"/>
            </a:solidFill>
          </a:ln>
        </p:spPr>
        <p:txBody>
          <a:bodyPr wrap="none" lIns="217629" tIns="108814" rIns="217629" bIns="108814" rtlCol="0">
            <a:spAutoFit/>
          </a:bodyPr>
          <a:lstStyle/>
          <a:p>
            <a:pPr algn="ctr" defTabSz="1088143" fontAlgn="auto">
              <a:spcBef>
                <a:spcPts val="0"/>
              </a:spcBef>
              <a:spcAft>
                <a:spcPts val="0"/>
              </a:spcAft>
            </a:pPr>
            <a:r>
              <a:rPr lang="en-US" sz="4800" dirty="0">
                <a:solidFill>
                  <a:prstClr val="black"/>
                </a:solidFill>
                <a:latin typeface="Calibri"/>
                <a:ea typeface="+mn-ea"/>
              </a:rPr>
              <a:t>Open Source Software:</a:t>
            </a:r>
          </a:p>
          <a:p>
            <a:pPr algn="ctr" defTabSz="1088143" fontAlgn="auto">
              <a:spcBef>
                <a:spcPts val="0"/>
              </a:spcBef>
              <a:spcAft>
                <a:spcPts val="0"/>
              </a:spcAft>
            </a:pPr>
            <a:r>
              <a:rPr lang="en-US" sz="4800" dirty="0">
                <a:solidFill>
                  <a:prstClr val="black"/>
                </a:solidFill>
                <a:latin typeface="Calibri"/>
                <a:ea typeface="+mn-ea"/>
              </a:rPr>
              <a:t>“Persistent Wind of Innovation”</a:t>
            </a:r>
            <a:endParaRPr lang="en-US" sz="4300" dirty="0">
              <a:solidFill>
                <a:prstClr val="black"/>
              </a:solidFill>
              <a:latin typeface="Calibri"/>
              <a:ea typeface="+mn-ea"/>
            </a:endParaRPr>
          </a:p>
          <a:p>
            <a:pPr defTabSz="1088143" fontAlgn="auto">
              <a:spcBef>
                <a:spcPts val="0"/>
              </a:spcBef>
              <a:spcAft>
                <a:spcPts val="0"/>
              </a:spcAft>
            </a:pPr>
            <a:r>
              <a:rPr lang="en-US" i="1" dirty="0">
                <a:solidFill>
                  <a:prstClr val="black"/>
                </a:solidFill>
                <a:latin typeface="Calibri"/>
                <a:ea typeface="+mn-ea"/>
              </a:rPr>
              <a:t>Gen James Peake, MD</a:t>
            </a:r>
          </a:p>
          <a:p>
            <a:pPr defTabSz="1088143" fontAlgn="auto">
              <a:spcBef>
                <a:spcPts val="0"/>
              </a:spcBef>
              <a:spcAft>
                <a:spcPts val="0"/>
              </a:spcAft>
            </a:pPr>
            <a:r>
              <a:rPr lang="en-US" i="1" dirty="0">
                <a:solidFill>
                  <a:prstClr val="black"/>
                </a:solidFill>
                <a:latin typeface="Calibri"/>
                <a:ea typeface="+mn-ea"/>
              </a:rPr>
              <a:t>Chairman for the Board</a:t>
            </a:r>
          </a:p>
        </p:txBody>
      </p:sp>
      <p:pic>
        <p:nvPicPr>
          <p:cNvPr id="12" name="Picture 1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98535" y="12150024"/>
            <a:ext cx="6428387" cy="1158892"/>
          </a:xfrm>
          <a:prstGeom prst="rect">
            <a:avLst/>
          </a:prstGeom>
        </p:spPr>
      </p:pic>
      <p:pic>
        <p:nvPicPr>
          <p:cNvPr id="14" name="Content Placeholder 13"/>
          <p:cNvPicPr>
            <a:picLocks noGrp="1" noChangeAspect="1"/>
          </p:cNvPicPr>
          <p:nvPr>
            <p:ph sz="half" idx="2"/>
          </p:nvPr>
        </p:nvPicPr>
        <p:blipFill>
          <a:blip r:embed="rId4" cstate="email">
            <a:extLst>
              <a:ext uri="{28A0092B-C50C-407E-A947-70E740481C1C}">
                <a14:useLocalDpi xmlns:a14="http://schemas.microsoft.com/office/drawing/2010/main"/>
              </a:ext>
            </a:extLst>
          </a:blip>
          <a:srcRect/>
          <a:stretch>
            <a:fillRect/>
          </a:stretch>
        </p:blipFill>
        <p:spPr>
          <a:xfrm>
            <a:off x="1412963" y="4476750"/>
            <a:ext cx="4903664" cy="3596824"/>
          </a:xfrm>
        </p:spPr>
      </p:pic>
      <p:pic>
        <p:nvPicPr>
          <p:cNvPr id="15" name="Picture 14"/>
          <p:cNvPicPr>
            <a:picLocks noChangeAspect="1"/>
          </p:cNvPicPr>
          <p:nvPr/>
        </p:nvPicPr>
        <p:blipFill>
          <a:blip r:embed="rId5"/>
          <a:stretch>
            <a:fillRect/>
          </a:stretch>
        </p:blipFill>
        <p:spPr>
          <a:xfrm flipH="1">
            <a:off x="6834308" y="5463656"/>
            <a:ext cx="5600701" cy="6393108"/>
          </a:xfrm>
          <a:prstGeom prst="rect">
            <a:avLst/>
          </a:prstGeom>
        </p:spPr>
      </p:pic>
      <p:sp>
        <p:nvSpPr>
          <p:cNvPr id="16" name="TextBox 15"/>
          <p:cNvSpPr txBox="1"/>
          <p:nvPr/>
        </p:nvSpPr>
        <p:spPr>
          <a:xfrm>
            <a:off x="6710354" y="3712615"/>
            <a:ext cx="5112263" cy="2204912"/>
          </a:xfrm>
          <a:prstGeom prst="rect">
            <a:avLst/>
          </a:prstGeom>
          <a:noFill/>
        </p:spPr>
        <p:txBody>
          <a:bodyPr wrap="none" lIns="217629" tIns="108814" rIns="217629" bIns="108814" rtlCol="0">
            <a:spAutoFit/>
          </a:bodyPr>
          <a:lstStyle/>
          <a:p>
            <a:pPr defTabSz="1088143" fontAlgn="auto">
              <a:spcBef>
                <a:spcPts val="0"/>
              </a:spcBef>
              <a:spcAft>
                <a:spcPts val="0"/>
              </a:spcAft>
            </a:pPr>
            <a:r>
              <a:rPr lang="en-US" sz="4300" b="1" dirty="0">
                <a:solidFill>
                  <a:prstClr val="black"/>
                </a:solidFill>
                <a:latin typeface="Calibri"/>
                <a:ea typeface="+mn-ea"/>
              </a:rPr>
              <a:t>Ready for a long run</a:t>
            </a:r>
          </a:p>
          <a:p>
            <a:pPr defTabSz="1088143" fontAlgn="auto">
              <a:spcBef>
                <a:spcPts val="0"/>
              </a:spcBef>
              <a:spcAft>
                <a:spcPts val="0"/>
              </a:spcAft>
            </a:pPr>
            <a:r>
              <a:rPr lang="en-US" sz="4300" b="1" dirty="0">
                <a:solidFill>
                  <a:prstClr val="black"/>
                </a:solidFill>
                <a:latin typeface="Calibri"/>
                <a:ea typeface="+mn-ea"/>
              </a:rPr>
              <a:t>With OS Community</a:t>
            </a:r>
          </a:p>
          <a:p>
            <a:pPr defTabSz="1088143" fontAlgn="auto">
              <a:spcBef>
                <a:spcPts val="0"/>
              </a:spcBef>
              <a:spcAft>
                <a:spcPts val="0"/>
              </a:spcAft>
            </a:pPr>
            <a:r>
              <a:rPr lang="en-US" sz="4300" b="1" dirty="0">
                <a:solidFill>
                  <a:prstClr val="black"/>
                </a:solidFill>
                <a:latin typeface="Calibri"/>
                <a:ea typeface="+mn-ea"/>
              </a:rPr>
              <a:t>Where are you?</a:t>
            </a:r>
          </a:p>
        </p:txBody>
      </p:sp>
      <p:sp>
        <p:nvSpPr>
          <p:cNvPr id="17" name="TextBox 16"/>
          <p:cNvSpPr txBox="1"/>
          <p:nvPr/>
        </p:nvSpPr>
        <p:spPr>
          <a:xfrm>
            <a:off x="1886856" y="8366254"/>
            <a:ext cx="3135952" cy="4190071"/>
          </a:xfrm>
          <a:prstGeom prst="rect">
            <a:avLst/>
          </a:prstGeom>
          <a:noFill/>
        </p:spPr>
        <p:txBody>
          <a:bodyPr wrap="none" lIns="217629" tIns="108814" rIns="217629" bIns="108814" rtlCol="0">
            <a:spAutoFit/>
          </a:bodyPr>
          <a:lstStyle/>
          <a:p>
            <a:pPr defTabSz="1088143" fontAlgn="auto">
              <a:spcBef>
                <a:spcPts val="0"/>
              </a:spcBef>
              <a:spcAft>
                <a:spcPts val="0"/>
              </a:spcAft>
            </a:pPr>
            <a:r>
              <a:rPr lang="en-US" sz="4300" dirty="0">
                <a:solidFill>
                  <a:prstClr val="black"/>
                </a:solidFill>
                <a:latin typeface="Calibri"/>
                <a:ea typeface="+mn-ea"/>
              </a:rPr>
              <a:t>Governance</a:t>
            </a:r>
          </a:p>
          <a:p>
            <a:pPr defTabSz="1088143" fontAlgn="auto">
              <a:spcBef>
                <a:spcPts val="0"/>
              </a:spcBef>
              <a:spcAft>
                <a:spcPts val="0"/>
              </a:spcAft>
            </a:pPr>
            <a:r>
              <a:rPr lang="en-US" sz="4300" dirty="0">
                <a:solidFill>
                  <a:prstClr val="black"/>
                </a:solidFill>
                <a:latin typeface="Calibri"/>
                <a:ea typeface="+mn-ea"/>
              </a:rPr>
              <a:t>Vision</a:t>
            </a:r>
          </a:p>
          <a:p>
            <a:pPr defTabSz="1088143" fontAlgn="auto">
              <a:spcBef>
                <a:spcPts val="0"/>
              </a:spcBef>
              <a:spcAft>
                <a:spcPts val="0"/>
              </a:spcAft>
            </a:pPr>
            <a:r>
              <a:rPr lang="en-US" sz="4300" dirty="0">
                <a:solidFill>
                  <a:prstClr val="black"/>
                </a:solidFill>
                <a:latin typeface="Calibri"/>
                <a:ea typeface="+mn-ea"/>
              </a:rPr>
              <a:t>Process</a:t>
            </a:r>
          </a:p>
          <a:p>
            <a:pPr defTabSz="1088143" fontAlgn="auto">
              <a:spcBef>
                <a:spcPts val="0"/>
              </a:spcBef>
              <a:spcAft>
                <a:spcPts val="0"/>
              </a:spcAft>
            </a:pPr>
            <a:r>
              <a:rPr lang="en-US" sz="4300" dirty="0">
                <a:solidFill>
                  <a:prstClr val="black"/>
                </a:solidFill>
                <a:latin typeface="Calibri"/>
                <a:ea typeface="+mn-ea"/>
              </a:rPr>
              <a:t>Tools</a:t>
            </a:r>
          </a:p>
          <a:p>
            <a:pPr defTabSz="1088143" fontAlgn="auto">
              <a:spcBef>
                <a:spcPts val="0"/>
              </a:spcBef>
              <a:spcAft>
                <a:spcPts val="0"/>
              </a:spcAft>
            </a:pPr>
            <a:r>
              <a:rPr lang="en-US" sz="4300" dirty="0">
                <a:solidFill>
                  <a:prstClr val="black"/>
                </a:solidFill>
                <a:latin typeface="Calibri"/>
                <a:ea typeface="+mn-ea"/>
              </a:rPr>
              <a:t>IT Infra</a:t>
            </a:r>
          </a:p>
          <a:p>
            <a:pPr defTabSz="1088143" fontAlgn="auto">
              <a:spcBef>
                <a:spcPts val="0"/>
              </a:spcBef>
              <a:spcAft>
                <a:spcPts val="0"/>
              </a:spcAft>
            </a:pPr>
            <a:endParaRPr lang="en-US" sz="4300" dirty="0">
              <a:solidFill>
                <a:prstClr val="black"/>
              </a:solidFill>
              <a:latin typeface="Calibri"/>
              <a:ea typeface="+mn-ea"/>
            </a:endParaRPr>
          </a:p>
        </p:txBody>
      </p:sp>
    </p:spTree>
    <p:extLst>
      <p:ext uri="{BB962C8B-B14F-4D97-AF65-F5344CB8AC3E}">
        <p14:creationId xmlns:p14="http://schemas.microsoft.com/office/powerpoint/2010/main" val="170903505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pPr>
              <a:defRPr/>
            </a:pPr>
            <a:r>
              <a:rPr lang="en-US" sz="9500" dirty="0"/>
              <a:t>Software Tools</a:t>
            </a:r>
          </a:p>
        </p:txBody>
      </p:sp>
      <p:sp>
        <p:nvSpPr>
          <p:cNvPr id="7" name="Subtitle 6"/>
          <p:cNvSpPr>
            <a:spLocks noGrp="1"/>
          </p:cNvSpPr>
          <p:nvPr>
            <p:ph type="subTitle" idx="1"/>
          </p:nvPr>
        </p:nvSpPr>
        <p:spPr/>
        <p:txBody>
          <a:bodyPr/>
          <a:lstStyle/>
          <a:p>
            <a:pPr>
              <a:defRPr/>
            </a:pPr>
            <a:r>
              <a:rPr lang="en-US" sz="6700" dirty="0"/>
              <a:t>Software Quality </a:t>
            </a:r>
            <a:r>
              <a:rPr lang="en-US" sz="6700" dirty="0" smtClean="0"/>
              <a:t>Assurance</a:t>
            </a:r>
          </a:p>
          <a:p>
            <a:pPr>
              <a:defRPr/>
            </a:pPr>
            <a:r>
              <a:rPr lang="en-US" sz="6700" dirty="0" smtClean="0"/>
              <a:t>and Community Support</a:t>
            </a:r>
            <a:endParaRPr lang="en-US" sz="6700" dirty="0"/>
          </a:p>
        </p:txBody>
      </p:sp>
    </p:spTree>
    <p:extLst>
      <p:ext uri="{BB962C8B-B14F-4D97-AF65-F5344CB8AC3E}">
        <p14:creationId xmlns:p14="http://schemas.microsoft.com/office/powerpoint/2010/main" val="4042694588"/>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51024" y="3149600"/>
            <a:ext cx="15962491" cy="3691468"/>
          </a:xfrm>
        </p:spPr>
        <p:txBody>
          <a:bodyPr>
            <a:normAutofit fontScale="90000"/>
          </a:bodyPr>
          <a:lstStyle/>
          <a:p>
            <a:r>
              <a:rPr lang="en-US" sz="8600" dirty="0"/>
              <a:t/>
            </a:r>
            <a:br>
              <a:rPr lang="en-US" sz="8600" dirty="0"/>
            </a:br>
            <a:r>
              <a:rPr lang="en-US" sz="8600" dirty="0"/>
              <a:t/>
            </a:r>
            <a:br>
              <a:rPr lang="en-US" sz="8600" dirty="0"/>
            </a:br>
            <a:r>
              <a:rPr lang="en-US" sz="11700" dirty="0"/>
              <a:t>Open Source Solutions for Health IT</a:t>
            </a:r>
            <a:br>
              <a:rPr lang="en-US" sz="11700" dirty="0"/>
            </a:br>
            <a:endParaRPr lang="en-US" sz="11700" dirty="0"/>
          </a:p>
        </p:txBody>
      </p:sp>
      <p:sp>
        <p:nvSpPr>
          <p:cNvPr id="3" name="Subtitle 2"/>
          <p:cNvSpPr>
            <a:spLocks noGrp="1"/>
          </p:cNvSpPr>
          <p:nvPr>
            <p:ph type="subTitle" idx="1"/>
          </p:nvPr>
        </p:nvSpPr>
        <p:spPr>
          <a:xfrm>
            <a:off x="1930400" y="6910016"/>
            <a:ext cx="20861867" cy="4985652"/>
          </a:xfrm>
        </p:spPr>
        <p:txBody>
          <a:bodyPr>
            <a:normAutofit fontScale="25000" lnSpcReduction="20000"/>
          </a:bodyPr>
          <a:lstStyle/>
          <a:p>
            <a:r>
              <a:rPr lang="en-US" sz="34300" dirty="0">
                <a:solidFill>
                  <a:srgbClr val="0000FF"/>
                </a:solidFill>
              </a:rPr>
              <a:t>Seong K. Mun, PhD</a:t>
            </a:r>
            <a:r>
              <a:rPr lang="en-US" sz="26700" dirty="0">
                <a:solidFill>
                  <a:srgbClr val="0000FF"/>
                </a:solidFill>
              </a:rPr>
              <a:t> </a:t>
            </a:r>
          </a:p>
          <a:p>
            <a:r>
              <a:rPr lang="en-US" sz="19000" i="1" dirty="0">
                <a:solidFill>
                  <a:srgbClr val="0000FF"/>
                </a:solidFill>
              </a:rPr>
              <a:t>President and CEO</a:t>
            </a:r>
          </a:p>
          <a:p>
            <a:r>
              <a:rPr lang="en-US" sz="26700" dirty="0">
                <a:solidFill>
                  <a:srgbClr val="0000FF"/>
                </a:solidFill>
              </a:rPr>
              <a:t>Open Source Electronic Health Record Agent</a:t>
            </a:r>
          </a:p>
          <a:p>
            <a:r>
              <a:rPr lang="en-US" sz="19000" dirty="0">
                <a:solidFill>
                  <a:srgbClr val="0000FF"/>
                </a:solidFill>
              </a:rPr>
              <a:t>Arlington, VA</a:t>
            </a:r>
          </a:p>
          <a:p>
            <a:endParaRPr lang="en-US" sz="19000" dirty="0">
              <a:solidFill>
                <a:srgbClr val="0000FF"/>
              </a:solidFill>
            </a:endParaRPr>
          </a:p>
          <a:p>
            <a:endParaRPr lang="en-US" sz="14800" dirty="0">
              <a:solidFill>
                <a:srgbClr val="0000FF"/>
              </a:solidFill>
            </a:endParaRPr>
          </a:p>
          <a:p>
            <a:r>
              <a:rPr lang="en-US" sz="14800" dirty="0" err="1">
                <a:solidFill>
                  <a:srgbClr val="0000FF"/>
                </a:solidFill>
              </a:rPr>
              <a:t>munsk@osehra.org</a:t>
            </a:r>
            <a:endParaRPr lang="en-US" sz="14800" dirty="0">
              <a:solidFill>
                <a:srgbClr val="0000FF"/>
              </a:solidFill>
            </a:endParaRPr>
          </a:p>
          <a:p>
            <a:endParaRPr lang="en-US" sz="6700" dirty="0">
              <a:solidFill>
                <a:srgbClr val="0000FF"/>
              </a:solidFill>
            </a:endParaRPr>
          </a:p>
          <a:p>
            <a:endParaRPr lang="en-US" sz="6700" dirty="0">
              <a:solidFill>
                <a:srgbClr val="0000FF"/>
              </a:solidFill>
            </a:endParaRPr>
          </a:p>
        </p:txBody>
      </p:sp>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276937" y="1188146"/>
            <a:ext cx="6428387" cy="1158892"/>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17843091" y="409408"/>
            <a:ext cx="4591397" cy="3443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98489" y="419621"/>
            <a:ext cx="4459816" cy="3282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11775416" y="12634567"/>
            <a:ext cx="10844472" cy="880897"/>
          </a:xfrm>
          <a:prstGeom prst="rect">
            <a:avLst/>
          </a:prstGeom>
          <a:noFill/>
          <a:ln>
            <a:solidFill>
              <a:srgbClr val="800000"/>
            </a:solidFill>
          </a:ln>
        </p:spPr>
        <p:txBody>
          <a:bodyPr wrap="none" lIns="217057" tIns="108529" rIns="217057" bIns="108529" rtlCol="0">
            <a:spAutoFit/>
          </a:bodyPr>
          <a:lstStyle/>
          <a:p>
            <a:pPr defTabSz="1085286" fontAlgn="auto">
              <a:spcBef>
                <a:spcPts val="0"/>
              </a:spcBef>
              <a:spcAft>
                <a:spcPts val="0"/>
              </a:spcAft>
            </a:pPr>
            <a:r>
              <a:rPr lang="en-US" sz="4300" dirty="0">
                <a:solidFill>
                  <a:prstClr val="black"/>
                </a:solidFill>
                <a:latin typeface="Calibri"/>
                <a:ea typeface="+mn-ea"/>
              </a:rPr>
              <a:t>Creative Commons by Attribution Licenses  3.0</a:t>
            </a:r>
          </a:p>
        </p:txBody>
      </p:sp>
    </p:spTree>
    <p:extLst>
      <p:ext uri="{BB962C8B-B14F-4D97-AF65-F5344CB8AC3E}">
        <p14:creationId xmlns:p14="http://schemas.microsoft.com/office/powerpoint/2010/main" val="199113794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Grp="1" noChangeArrowheads="1"/>
          </p:cNvSpPr>
          <p:nvPr>
            <p:ph type="title"/>
          </p:nvPr>
        </p:nvSpPr>
        <p:spPr/>
        <p:txBody>
          <a:bodyPr/>
          <a:lstStyle/>
          <a:p>
            <a:pPr eaLnBrk="1" hangingPunct="1">
              <a:defRPr/>
            </a:pPr>
            <a:r>
              <a:rPr lang="en-US" dirty="0" smtClean="0">
                <a:sym typeface="Arial Bold" charset="0"/>
              </a:rPr>
              <a:t>OSEHRA Web Site</a:t>
            </a:r>
          </a:p>
        </p:txBody>
      </p:sp>
      <p:pic>
        <p:nvPicPr>
          <p:cNvPr id="4" name="Picture 2"/>
          <p:cNvPicPr>
            <a:picLocks noChangeAspect="1" noChangeArrowheads="1"/>
          </p:cNvPicPr>
          <p:nvPr/>
        </p:nvPicPr>
        <p:blipFill>
          <a:blip r:embed="rId2"/>
          <a:srcRect/>
          <a:stretch>
            <a:fillRect/>
          </a:stretch>
        </p:blipFill>
        <p:spPr bwMode="auto">
          <a:xfrm>
            <a:off x="4876881" y="2041965"/>
            <a:ext cx="14917565" cy="9904558"/>
          </a:xfrm>
          <a:prstGeom prst="rect">
            <a:avLst/>
          </a:prstGeom>
          <a:noFill/>
          <a:ln w="9525">
            <a:noFill/>
            <a:miter lim="800000"/>
            <a:headEnd/>
            <a:tailEnd/>
          </a:ln>
        </p:spPr>
      </p:pic>
      <p:sp>
        <p:nvSpPr>
          <p:cNvPr id="6" name="TextBox 5"/>
          <p:cNvSpPr txBox="1"/>
          <p:nvPr/>
        </p:nvSpPr>
        <p:spPr>
          <a:xfrm>
            <a:off x="533516" y="12344400"/>
            <a:ext cx="8730328" cy="1123380"/>
          </a:xfrm>
          <a:prstGeom prst="rect">
            <a:avLst/>
          </a:prstGeom>
          <a:noFill/>
        </p:spPr>
        <p:txBody>
          <a:bodyPr wrap="none" lIns="91117" tIns="45718" rIns="91117" bIns="45718" rtlCol="0">
            <a:spAutoFit/>
          </a:bodyPr>
          <a:lstStyle/>
          <a:p>
            <a:r>
              <a:rPr lang="en-US" sz="6700" dirty="0">
                <a:hlinkClick r:id="rId3"/>
              </a:rPr>
              <a:t>http://www.osehra.org</a:t>
            </a:r>
            <a:r>
              <a:rPr lang="en-US" sz="6700" dirty="0"/>
              <a:t>/</a:t>
            </a:r>
            <a:endParaRPr lang="en-US" sz="6700"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Grp="1" noChangeArrowheads="1"/>
          </p:cNvSpPr>
          <p:nvPr>
            <p:ph type="title"/>
          </p:nvPr>
        </p:nvSpPr>
        <p:spPr/>
        <p:txBody>
          <a:bodyPr/>
          <a:lstStyle/>
          <a:p>
            <a:pPr eaLnBrk="1" hangingPunct="1">
              <a:defRPr/>
            </a:pPr>
            <a:r>
              <a:rPr lang="en-US" dirty="0" smtClean="0">
                <a:sym typeface="Arial Bold" charset="0"/>
              </a:rPr>
              <a:t>Git Repository</a:t>
            </a:r>
          </a:p>
        </p:txBody>
      </p:sp>
      <p:pic>
        <p:nvPicPr>
          <p:cNvPr id="5" name="Picture 3"/>
          <p:cNvPicPr>
            <a:picLocks noChangeAspect="1" noChangeArrowheads="1"/>
          </p:cNvPicPr>
          <p:nvPr/>
        </p:nvPicPr>
        <p:blipFill>
          <a:blip r:embed="rId2"/>
          <a:srcRect/>
          <a:stretch>
            <a:fillRect/>
          </a:stretch>
        </p:blipFill>
        <p:spPr bwMode="auto">
          <a:xfrm>
            <a:off x="794713" y="1918321"/>
            <a:ext cx="13637645" cy="9054750"/>
          </a:xfrm>
          <a:prstGeom prst="rect">
            <a:avLst/>
          </a:prstGeom>
          <a:noFill/>
          <a:ln w="9525">
            <a:noFill/>
            <a:miter lim="800000"/>
            <a:headEnd/>
            <a:tailEnd/>
          </a:ln>
        </p:spPr>
      </p:pic>
      <p:pic>
        <p:nvPicPr>
          <p:cNvPr id="7" name="Picture 2"/>
          <p:cNvPicPr>
            <a:picLocks noChangeAspect="1" noChangeArrowheads="1"/>
          </p:cNvPicPr>
          <p:nvPr/>
        </p:nvPicPr>
        <p:blipFill>
          <a:blip r:embed="rId3"/>
          <a:srcRect/>
          <a:stretch>
            <a:fillRect/>
          </a:stretch>
        </p:blipFill>
        <p:spPr bwMode="auto">
          <a:xfrm>
            <a:off x="10287000" y="3174183"/>
            <a:ext cx="13199408" cy="8763782"/>
          </a:xfrm>
          <a:prstGeom prst="rect">
            <a:avLst/>
          </a:prstGeom>
          <a:noFill/>
          <a:ln w="9525">
            <a:noFill/>
            <a:miter lim="800000"/>
            <a:headEnd/>
            <a:tailEnd/>
          </a:ln>
        </p:spPr>
      </p:pic>
      <p:sp>
        <p:nvSpPr>
          <p:cNvPr id="8" name="TextBox 7"/>
          <p:cNvSpPr txBox="1"/>
          <p:nvPr/>
        </p:nvSpPr>
        <p:spPr>
          <a:xfrm>
            <a:off x="457312" y="12344400"/>
            <a:ext cx="19709295" cy="1123380"/>
          </a:xfrm>
          <a:prstGeom prst="rect">
            <a:avLst/>
          </a:prstGeom>
          <a:noFill/>
        </p:spPr>
        <p:txBody>
          <a:bodyPr wrap="none" lIns="91117" tIns="45718" rIns="91117" bIns="45718" rtlCol="0">
            <a:spAutoFit/>
          </a:bodyPr>
          <a:lstStyle/>
          <a:p>
            <a:r>
              <a:rPr lang="en-US" sz="6700" dirty="0">
                <a:hlinkClick r:id="rId4"/>
              </a:rPr>
              <a:t>http://www.osehra.org/page/osehra-code-repository</a:t>
            </a:r>
            <a:endParaRPr lang="en-US" sz="6700" dirty="0"/>
          </a:p>
        </p:txBody>
      </p:sp>
    </p:spTree>
    <p:extLst>
      <p:ext uri="{BB962C8B-B14F-4D97-AF65-F5344CB8AC3E}">
        <p14:creationId xmlns:p14="http://schemas.microsoft.com/office/powerpoint/2010/main" val="4274050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Grp="1" noChangeArrowheads="1"/>
          </p:cNvSpPr>
          <p:nvPr>
            <p:ph type="title"/>
          </p:nvPr>
        </p:nvSpPr>
        <p:spPr/>
        <p:txBody>
          <a:bodyPr/>
          <a:lstStyle/>
          <a:p>
            <a:pPr eaLnBrk="1" hangingPunct="1">
              <a:defRPr/>
            </a:pPr>
            <a:r>
              <a:rPr lang="en-US" dirty="0" smtClean="0">
                <a:sym typeface="Arial Bold" charset="0"/>
              </a:rPr>
              <a:t>KIDS Builds</a:t>
            </a:r>
          </a:p>
        </p:txBody>
      </p:sp>
      <p:pic>
        <p:nvPicPr>
          <p:cNvPr id="4" name="Picture 2"/>
          <p:cNvPicPr>
            <a:picLocks noChangeAspect="1" noChangeArrowheads="1"/>
          </p:cNvPicPr>
          <p:nvPr/>
        </p:nvPicPr>
        <p:blipFill>
          <a:blip r:embed="rId2"/>
          <a:srcRect/>
          <a:stretch>
            <a:fillRect/>
          </a:stretch>
        </p:blipFill>
        <p:spPr bwMode="auto">
          <a:xfrm>
            <a:off x="2743201" y="2091933"/>
            <a:ext cx="12115800" cy="9600594"/>
          </a:xfrm>
          <a:prstGeom prst="rect">
            <a:avLst/>
          </a:prstGeom>
          <a:noFill/>
          <a:ln w="9525">
            <a:noFill/>
            <a:miter lim="800000"/>
            <a:headEnd/>
            <a:tailEnd/>
          </a:ln>
        </p:spPr>
      </p:pic>
      <p:sp>
        <p:nvSpPr>
          <p:cNvPr id="5" name="TextBox 4"/>
          <p:cNvSpPr txBox="1"/>
          <p:nvPr/>
        </p:nvSpPr>
        <p:spPr>
          <a:xfrm>
            <a:off x="565096" y="12420600"/>
            <a:ext cx="13793509" cy="1123380"/>
          </a:xfrm>
          <a:prstGeom prst="rect">
            <a:avLst/>
          </a:prstGeom>
          <a:noFill/>
        </p:spPr>
        <p:txBody>
          <a:bodyPr wrap="none" lIns="91117" tIns="45718" rIns="91117" bIns="45718" rtlCol="0">
            <a:spAutoFit/>
          </a:bodyPr>
          <a:lstStyle/>
          <a:p>
            <a:r>
              <a:rPr lang="en-US" sz="6700" dirty="0">
                <a:hlinkClick r:id="rId3"/>
              </a:rPr>
              <a:t>http://code.osehra.org/files/patches/</a:t>
            </a:r>
            <a:endParaRPr lang="en-US" sz="6700" dirty="0"/>
          </a:p>
        </p:txBody>
      </p:sp>
      <p:sp>
        <p:nvSpPr>
          <p:cNvPr id="2" name="TextBox 1"/>
          <p:cNvSpPr txBox="1"/>
          <p:nvPr/>
        </p:nvSpPr>
        <p:spPr>
          <a:xfrm>
            <a:off x="15773520" y="4267200"/>
            <a:ext cx="6310691" cy="4462756"/>
          </a:xfrm>
          <a:prstGeom prst="rect">
            <a:avLst/>
          </a:prstGeom>
          <a:noFill/>
        </p:spPr>
        <p:txBody>
          <a:bodyPr wrap="none" lIns="91117" tIns="45718" rIns="91117" bIns="45718" rtlCol="0">
            <a:spAutoFit/>
          </a:bodyPr>
          <a:lstStyle/>
          <a:p>
            <a:r>
              <a:rPr lang="en-US" sz="7100" dirty="0"/>
              <a:t>Kernel</a:t>
            </a:r>
          </a:p>
          <a:p>
            <a:r>
              <a:rPr lang="en-US" sz="7100" dirty="0"/>
              <a:t>Installation and</a:t>
            </a:r>
          </a:p>
          <a:p>
            <a:r>
              <a:rPr lang="en-US" sz="7100" dirty="0"/>
              <a:t>Distribution</a:t>
            </a:r>
          </a:p>
          <a:p>
            <a:r>
              <a:rPr lang="en-US" sz="7100" dirty="0"/>
              <a:t>System</a:t>
            </a:r>
            <a:endParaRPr lang="en-US" sz="7100"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Grp="1" noChangeArrowheads="1"/>
          </p:cNvSpPr>
          <p:nvPr>
            <p:ph type="title"/>
          </p:nvPr>
        </p:nvSpPr>
        <p:spPr/>
        <p:txBody>
          <a:bodyPr/>
          <a:lstStyle/>
          <a:p>
            <a:pPr eaLnBrk="1" hangingPunct="1">
              <a:defRPr/>
            </a:pPr>
            <a:r>
              <a:rPr lang="en-US" dirty="0" smtClean="0">
                <a:sym typeface="Arial Bold" charset="0"/>
              </a:rPr>
              <a:t>Continuous Integration Dashboard - CDash</a:t>
            </a:r>
          </a:p>
        </p:txBody>
      </p:sp>
      <p:pic>
        <p:nvPicPr>
          <p:cNvPr id="4" name="Picture 2"/>
          <p:cNvPicPr>
            <a:picLocks noChangeAspect="1" noChangeArrowheads="1"/>
          </p:cNvPicPr>
          <p:nvPr/>
        </p:nvPicPr>
        <p:blipFill>
          <a:blip r:embed="rId2"/>
          <a:srcRect/>
          <a:stretch>
            <a:fillRect/>
          </a:stretch>
        </p:blipFill>
        <p:spPr bwMode="auto">
          <a:xfrm>
            <a:off x="4191000" y="1747525"/>
            <a:ext cx="15646400" cy="10388470"/>
          </a:xfrm>
          <a:prstGeom prst="rect">
            <a:avLst/>
          </a:prstGeom>
          <a:noFill/>
          <a:ln w="9525">
            <a:noFill/>
            <a:miter lim="800000"/>
            <a:headEnd/>
            <a:tailEnd/>
          </a:ln>
        </p:spPr>
      </p:pic>
      <p:sp>
        <p:nvSpPr>
          <p:cNvPr id="5" name="TextBox 4"/>
          <p:cNvSpPr txBox="1"/>
          <p:nvPr/>
        </p:nvSpPr>
        <p:spPr>
          <a:xfrm>
            <a:off x="533528" y="12496800"/>
            <a:ext cx="19283794" cy="830993"/>
          </a:xfrm>
          <a:prstGeom prst="rect">
            <a:avLst/>
          </a:prstGeom>
          <a:noFill/>
        </p:spPr>
        <p:txBody>
          <a:bodyPr wrap="none" lIns="91117" tIns="45718" rIns="91117" bIns="45718" rtlCol="0">
            <a:spAutoFit/>
          </a:bodyPr>
          <a:lstStyle/>
          <a:p>
            <a:r>
              <a:rPr lang="en-US" sz="4800" dirty="0">
                <a:hlinkClick r:id="rId3"/>
              </a:rPr>
              <a:t>http://code.osehra.org/CDash/index.php?project=Open+Source+EHR</a:t>
            </a:r>
            <a:r>
              <a:rPr lang="en-US" sz="4800" dirty="0"/>
              <a:t> </a:t>
            </a:r>
            <a:endParaRPr lang="en-US" sz="4800"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Grp="1" noChangeArrowheads="1"/>
          </p:cNvSpPr>
          <p:nvPr>
            <p:ph type="title"/>
          </p:nvPr>
        </p:nvSpPr>
        <p:spPr/>
        <p:txBody>
          <a:bodyPr/>
          <a:lstStyle/>
          <a:p>
            <a:pPr eaLnBrk="1" hangingPunct="1">
              <a:defRPr/>
            </a:pPr>
            <a:r>
              <a:rPr lang="en-US" dirty="0" smtClean="0">
                <a:sym typeface="Arial Bold" charset="0"/>
              </a:rPr>
              <a:t>Code Review - Gerrit</a:t>
            </a:r>
          </a:p>
        </p:txBody>
      </p:sp>
      <p:pic>
        <p:nvPicPr>
          <p:cNvPr id="4" name="Picture 2"/>
          <p:cNvPicPr>
            <a:picLocks noChangeAspect="1" noChangeArrowheads="1"/>
          </p:cNvPicPr>
          <p:nvPr/>
        </p:nvPicPr>
        <p:blipFill>
          <a:blip r:embed="rId2"/>
          <a:srcRect/>
          <a:stretch>
            <a:fillRect/>
          </a:stretch>
        </p:blipFill>
        <p:spPr bwMode="auto">
          <a:xfrm>
            <a:off x="944880" y="1905000"/>
            <a:ext cx="14342421" cy="8686800"/>
          </a:xfrm>
          <a:prstGeom prst="rect">
            <a:avLst/>
          </a:prstGeom>
          <a:noFill/>
          <a:ln w="9525">
            <a:noFill/>
            <a:miter lim="800000"/>
            <a:headEnd/>
            <a:tailEnd/>
          </a:ln>
        </p:spPr>
      </p:pic>
      <p:pic>
        <p:nvPicPr>
          <p:cNvPr id="5" name="Picture 3"/>
          <p:cNvPicPr>
            <a:picLocks noChangeAspect="1" noChangeArrowheads="1"/>
          </p:cNvPicPr>
          <p:nvPr/>
        </p:nvPicPr>
        <p:blipFill>
          <a:blip r:embed="rId3"/>
          <a:srcRect/>
          <a:stretch>
            <a:fillRect/>
          </a:stretch>
        </p:blipFill>
        <p:spPr bwMode="auto">
          <a:xfrm>
            <a:off x="9296400" y="3203539"/>
            <a:ext cx="14463045" cy="8759862"/>
          </a:xfrm>
          <a:prstGeom prst="rect">
            <a:avLst/>
          </a:prstGeom>
          <a:noFill/>
          <a:ln w="9525">
            <a:noFill/>
            <a:miter lim="800000"/>
            <a:headEnd/>
            <a:tailEnd/>
          </a:ln>
        </p:spPr>
      </p:pic>
      <p:sp>
        <p:nvSpPr>
          <p:cNvPr id="6" name="TextBox 5"/>
          <p:cNvSpPr txBox="1"/>
          <p:nvPr/>
        </p:nvSpPr>
        <p:spPr>
          <a:xfrm>
            <a:off x="685912" y="12344400"/>
            <a:ext cx="11452227" cy="1123380"/>
          </a:xfrm>
          <a:prstGeom prst="rect">
            <a:avLst/>
          </a:prstGeom>
          <a:noFill/>
        </p:spPr>
        <p:txBody>
          <a:bodyPr wrap="none" lIns="91117" tIns="45718" rIns="91117" bIns="45718" rtlCol="0">
            <a:spAutoFit/>
          </a:bodyPr>
          <a:lstStyle/>
          <a:p>
            <a:r>
              <a:rPr lang="en-US" sz="6700" dirty="0">
                <a:hlinkClick r:id="rId4"/>
              </a:rPr>
              <a:t>http://review.code.osehra.org/</a:t>
            </a:r>
            <a:endParaRPr lang="en-US" sz="6700"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Grp="1" noChangeArrowheads="1"/>
          </p:cNvSpPr>
          <p:nvPr>
            <p:ph type="title"/>
          </p:nvPr>
        </p:nvSpPr>
        <p:spPr/>
        <p:txBody>
          <a:bodyPr/>
          <a:lstStyle/>
          <a:p>
            <a:pPr eaLnBrk="1" hangingPunct="1">
              <a:defRPr/>
            </a:pPr>
            <a:r>
              <a:rPr lang="en-US" dirty="0" smtClean="0">
                <a:sym typeface="Arial Bold" charset="0"/>
              </a:rPr>
              <a:t>Community Innovation – Technical Journal</a:t>
            </a:r>
          </a:p>
        </p:txBody>
      </p:sp>
      <p:pic>
        <p:nvPicPr>
          <p:cNvPr id="3" name="Picture 2"/>
          <p:cNvPicPr>
            <a:picLocks noChangeAspect="1" noChangeArrowheads="1"/>
          </p:cNvPicPr>
          <p:nvPr/>
        </p:nvPicPr>
        <p:blipFill>
          <a:blip r:embed="rId2"/>
          <a:srcRect/>
          <a:stretch>
            <a:fillRect/>
          </a:stretch>
        </p:blipFill>
        <p:spPr bwMode="auto">
          <a:xfrm>
            <a:off x="4196941" y="1671320"/>
            <a:ext cx="15386459" cy="10215880"/>
          </a:xfrm>
          <a:prstGeom prst="rect">
            <a:avLst/>
          </a:prstGeom>
          <a:noFill/>
          <a:ln w="9525">
            <a:noFill/>
            <a:miter lim="800000"/>
            <a:headEnd/>
            <a:tailEnd/>
          </a:ln>
        </p:spPr>
      </p:pic>
      <p:sp>
        <p:nvSpPr>
          <p:cNvPr id="4" name="TextBox 3"/>
          <p:cNvSpPr txBox="1"/>
          <p:nvPr/>
        </p:nvSpPr>
        <p:spPr>
          <a:xfrm>
            <a:off x="597200" y="12344400"/>
            <a:ext cx="11595792" cy="1123380"/>
          </a:xfrm>
          <a:prstGeom prst="rect">
            <a:avLst/>
          </a:prstGeom>
          <a:noFill/>
        </p:spPr>
        <p:txBody>
          <a:bodyPr wrap="none" lIns="91117" tIns="45718" rIns="91117" bIns="45718" rtlCol="0">
            <a:spAutoFit/>
          </a:bodyPr>
          <a:lstStyle/>
          <a:p>
            <a:r>
              <a:rPr lang="en-US" sz="6700" dirty="0">
                <a:hlinkClick r:id="rId3"/>
              </a:rPr>
              <a:t>http://code.osehra.org/journal/</a:t>
            </a:r>
            <a:endParaRPr lang="en-US" sz="6700" dirty="0"/>
          </a:p>
        </p:txBody>
      </p:sp>
    </p:spTree>
    <p:extLst>
      <p:ext uri="{BB962C8B-B14F-4D97-AF65-F5344CB8AC3E}">
        <p14:creationId xmlns:p14="http://schemas.microsoft.com/office/powerpoint/2010/main" val="3687488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Grp="1" noChangeArrowheads="1"/>
          </p:cNvSpPr>
          <p:nvPr>
            <p:ph type="title"/>
          </p:nvPr>
        </p:nvSpPr>
        <p:spPr/>
        <p:txBody>
          <a:bodyPr/>
          <a:lstStyle/>
          <a:p>
            <a:pPr eaLnBrk="1" hangingPunct="1">
              <a:defRPr/>
            </a:pPr>
            <a:r>
              <a:rPr lang="en-US" dirty="0" smtClean="0">
                <a:sym typeface="Arial Bold" charset="0"/>
              </a:rPr>
              <a:t>Issue Tracker – JIRA</a:t>
            </a:r>
          </a:p>
        </p:txBody>
      </p:sp>
      <p:pic>
        <p:nvPicPr>
          <p:cNvPr id="4" name="Picture 2"/>
          <p:cNvPicPr>
            <a:picLocks noChangeAspect="1" noChangeArrowheads="1"/>
          </p:cNvPicPr>
          <p:nvPr/>
        </p:nvPicPr>
        <p:blipFill>
          <a:blip r:embed="rId2"/>
          <a:srcRect/>
          <a:stretch>
            <a:fillRect/>
          </a:stretch>
        </p:blipFill>
        <p:spPr bwMode="auto">
          <a:xfrm>
            <a:off x="4814193" y="1676400"/>
            <a:ext cx="15378808" cy="10210800"/>
          </a:xfrm>
          <a:prstGeom prst="rect">
            <a:avLst/>
          </a:prstGeom>
          <a:noFill/>
          <a:ln w="9525">
            <a:noFill/>
            <a:miter lim="800000"/>
            <a:headEnd/>
            <a:tailEnd/>
          </a:ln>
        </p:spPr>
      </p:pic>
      <p:sp>
        <p:nvSpPr>
          <p:cNvPr id="5" name="TextBox 4"/>
          <p:cNvSpPr txBox="1"/>
          <p:nvPr/>
        </p:nvSpPr>
        <p:spPr>
          <a:xfrm>
            <a:off x="1066993" y="12268200"/>
            <a:ext cx="18184134" cy="1123380"/>
          </a:xfrm>
          <a:prstGeom prst="rect">
            <a:avLst/>
          </a:prstGeom>
          <a:noFill/>
        </p:spPr>
        <p:txBody>
          <a:bodyPr wrap="none" lIns="91117" tIns="45718" rIns="91117" bIns="45718" rtlCol="0">
            <a:spAutoFit/>
          </a:bodyPr>
          <a:lstStyle/>
          <a:p>
            <a:r>
              <a:rPr lang="en-US" sz="6700" dirty="0">
                <a:hlinkClick r:id="rId3"/>
              </a:rPr>
              <a:t>http://issues.osehra.org/secure/Dashboard.jspa</a:t>
            </a:r>
            <a:endParaRPr lang="en-US" sz="6700"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Grp="1" noChangeArrowheads="1"/>
          </p:cNvSpPr>
          <p:nvPr>
            <p:ph type="title"/>
          </p:nvPr>
        </p:nvSpPr>
        <p:spPr/>
        <p:txBody>
          <a:bodyPr/>
          <a:lstStyle/>
          <a:p>
            <a:pPr eaLnBrk="1" hangingPunct="1">
              <a:defRPr/>
            </a:pPr>
            <a:r>
              <a:rPr lang="en-US" dirty="0" smtClean="0">
                <a:sym typeface="Arial Bold" charset="0"/>
              </a:rPr>
              <a:t>Auto Generated Documentation</a:t>
            </a:r>
          </a:p>
        </p:txBody>
      </p:sp>
      <p:pic>
        <p:nvPicPr>
          <p:cNvPr id="4" name="Picture 2"/>
          <p:cNvPicPr>
            <a:picLocks noChangeAspect="1" noChangeArrowheads="1"/>
          </p:cNvPicPr>
          <p:nvPr/>
        </p:nvPicPr>
        <p:blipFill>
          <a:blip r:embed="rId2"/>
          <a:srcRect/>
          <a:stretch>
            <a:fillRect/>
          </a:stretch>
        </p:blipFill>
        <p:spPr bwMode="auto">
          <a:xfrm>
            <a:off x="995680" y="2088129"/>
            <a:ext cx="12808053" cy="8503942"/>
          </a:xfrm>
          <a:prstGeom prst="rect">
            <a:avLst/>
          </a:prstGeom>
          <a:noFill/>
          <a:ln w="9525">
            <a:noFill/>
            <a:miter lim="800000"/>
            <a:headEnd/>
            <a:tailEnd/>
          </a:ln>
        </p:spPr>
      </p:pic>
      <p:pic>
        <p:nvPicPr>
          <p:cNvPr id="5" name="Picture 3"/>
          <p:cNvPicPr>
            <a:picLocks noChangeAspect="1" noChangeArrowheads="1"/>
          </p:cNvPicPr>
          <p:nvPr/>
        </p:nvPicPr>
        <p:blipFill>
          <a:blip r:embed="rId3"/>
          <a:srcRect/>
          <a:stretch>
            <a:fillRect/>
          </a:stretch>
        </p:blipFill>
        <p:spPr bwMode="auto">
          <a:xfrm>
            <a:off x="10210800" y="2819413"/>
            <a:ext cx="13457920" cy="8935422"/>
          </a:xfrm>
          <a:prstGeom prst="rect">
            <a:avLst/>
          </a:prstGeom>
          <a:noFill/>
          <a:ln w="9525">
            <a:noFill/>
            <a:miter lim="800000"/>
            <a:headEnd/>
            <a:tailEnd/>
          </a:ln>
        </p:spPr>
      </p:pic>
      <p:sp>
        <p:nvSpPr>
          <p:cNvPr id="6" name="TextBox 5"/>
          <p:cNvSpPr txBox="1"/>
          <p:nvPr/>
        </p:nvSpPr>
        <p:spPr>
          <a:xfrm>
            <a:off x="533578" y="12420600"/>
            <a:ext cx="10642005" cy="1123380"/>
          </a:xfrm>
          <a:prstGeom prst="rect">
            <a:avLst/>
          </a:prstGeom>
          <a:noFill/>
        </p:spPr>
        <p:txBody>
          <a:bodyPr wrap="none" lIns="91117" tIns="45718" rIns="91117" bIns="45718" rtlCol="0">
            <a:spAutoFit/>
          </a:bodyPr>
          <a:lstStyle/>
          <a:p>
            <a:r>
              <a:rPr lang="en-US" sz="6700" dirty="0">
                <a:hlinkClick r:id="rId4"/>
              </a:rPr>
              <a:t>http://code.osehra.org/dox/</a:t>
            </a:r>
            <a:r>
              <a:rPr lang="en-US" sz="6700" dirty="0"/>
              <a:t> </a:t>
            </a:r>
            <a:endParaRPr lang="en-US" sz="6700"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pPr>
              <a:defRPr/>
            </a:pPr>
            <a:r>
              <a:rPr lang="en-US" sz="9500" dirty="0"/>
              <a:t>Growing the Community</a:t>
            </a:r>
          </a:p>
        </p:txBody>
      </p:sp>
      <p:sp>
        <p:nvSpPr>
          <p:cNvPr id="7" name="Subtitle 6"/>
          <p:cNvSpPr>
            <a:spLocks noGrp="1"/>
          </p:cNvSpPr>
          <p:nvPr>
            <p:ph type="subTitle" idx="1"/>
          </p:nvPr>
        </p:nvSpPr>
        <p:spPr/>
        <p:txBody>
          <a:bodyPr/>
          <a:lstStyle/>
          <a:p>
            <a:pPr>
              <a:defRPr/>
            </a:pPr>
            <a:r>
              <a:rPr lang="en-US" sz="6700" dirty="0"/>
              <a:t>Focus on Grassroots</a:t>
            </a: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25637" y="4953000"/>
            <a:ext cx="20726400" cy="2743200"/>
          </a:xfrm>
        </p:spPr>
        <p:txBody>
          <a:bodyPr/>
          <a:lstStyle/>
          <a:p>
            <a:pPr algn="ctr">
              <a:defRPr/>
            </a:pPr>
            <a:r>
              <a:rPr lang="en-US" sz="16000" dirty="0">
                <a:latin typeface="Courier New" pitchFamily="49" charset="0"/>
                <a:cs typeface="Courier New" pitchFamily="49" charset="0"/>
              </a:rPr>
              <a:t>healthcare</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ChangeArrowheads="1"/>
          </p:cNvSpPr>
          <p:nvPr/>
        </p:nvSpPr>
        <p:spPr bwMode="auto">
          <a:xfrm>
            <a:off x="834017" y="2819400"/>
            <a:ext cx="22779565" cy="9785350"/>
          </a:xfrm>
          <a:prstGeom prst="rect">
            <a:avLst/>
          </a:prstGeom>
          <a:solidFill>
            <a:schemeClr val="bg1"/>
          </a:solidFill>
          <a:ln w="28575">
            <a:solidFill>
              <a:srgbClr val="0000BF"/>
            </a:solidFill>
            <a:round/>
            <a:headEnd/>
            <a:tailEnd/>
          </a:ln>
          <a:effectLst>
            <a:outerShdw blurRad="63500" sx="102000" sy="102000" algn="ctr" rotWithShape="0">
              <a:srgbClr val="000000">
                <a:alpha val="39999"/>
              </a:srgbClr>
            </a:outerShdw>
          </a:effectLst>
        </p:spPr>
        <p:txBody>
          <a:bodyPr wrap="none" lIns="108529" tIns="108529" rIns="108529" bIns="108529" anchor="ctr"/>
          <a:lstStyle/>
          <a:p>
            <a:pPr algn="ctr" defTabSz="1085286" eaLnBrk="0" fontAlgn="auto" hangingPunct="0">
              <a:spcBef>
                <a:spcPts val="0"/>
              </a:spcBef>
              <a:spcAft>
                <a:spcPts val="0"/>
              </a:spcAft>
              <a:defRPr/>
            </a:pPr>
            <a:endParaRPr lang="en-US">
              <a:latin typeface="Calibri"/>
              <a:ea typeface="+mn-ea"/>
            </a:endParaRPr>
          </a:p>
        </p:txBody>
      </p:sp>
      <p:cxnSp>
        <p:nvCxnSpPr>
          <p:cNvPr id="4" name="Straight Connector 3"/>
          <p:cNvCxnSpPr/>
          <p:nvPr/>
        </p:nvCxnSpPr>
        <p:spPr bwMode="auto">
          <a:xfrm>
            <a:off x="12450235" y="3441716"/>
            <a:ext cx="0" cy="8616950"/>
          </a:xfrm>
          <a:prstGeom prst="line">
            <a:avLst/>
          </a:prstGeom>
          <a:solidFill>
            <a:schemeClr val="bg1"/>
          </a:solidFill>
          <a:ln w="9525" cap="flat" cmpd="sng" algn="ctr">
            <a:solidFill>
              <a:schemeClr val="accent1">
                <a:lumMod val="20000"/>
                <a:lumOff val="80000"/>
              </a:schemeClr>
            </a:solidFill>
            <a:prstDash val="solid"/>
            <a:round/>
            <a:headEnd type="none" w="med" len="med"/>
            <a:tailEnd type="none" w="med" len="med"/>
          </a:ln>
          <a:effectLst/>
        </p:spPr>
      </p:cxnSp>
      <p:sp>
        <p:nvSpPr>
          <p:cNvPr id="9" name="Content Placeholder 2"/>
          <p:cNvSpPr txBox="1">
            <a:spLocks/>
          </p:cNvSpPr>
          <p:nvPr/>
        </p:nvSpPr>
        <p:spPr bwMode="auto">
          <a:xfrm>
            <a:off x="1477435" y="3365502"/>
            <a:ext cx="10414000" cy="8213726"/>
          </a:xfrm>
          <a:prstGeom prst="rect">
            <a:avLst/>
          </a:prstGeom>
          <a:solidFill>
            <a:schemeClr val="accent3">
              <a:lumMod val="60000"/>
              <a:lumOff val="40000"/>
            </a:schemeClr>
          </a:solidFill>
          <a:ln w="9525">
            <a:noFill/>
            <a:miter lim="800000"/>
            <a:headEnd/>
            <a:tailEnd/>
          </a:ln>
        </p:spPr>
        <p:txBody>
          <a:bodyPr lIns="0" tIns="0" rIns="0" bIns="0"/>
          <a:lstStyle>
            <a:lvl1pPr marL="234950" indent="-234950" algn="l" rtl="0" eaLnBrk="1" fontAlgn="base" hangingPunct="1">
              <a:spcBef>
                <a:spcPct val="100000"/>
              </a:spcBef>
              <a:spcAft>
                <a:spcPct val="0"/>
              </a:spcAft>
              <a:buClr>
                <a:srgbClr val="0B1F65"/>
              </a:buClr>
              <a:buFont typeface="Webdings" pitchFamily="18" charset="2"/>
              <a:buChar char="4"/>
              <a:defRPr sz="1600">
                <a:solidFill>
                  <a:schemeClr val="tx1"/>
                </a:solidFill>
                <a:latin typeface="+mn-lt"/>
                <a:ea typeface="ヒラギノ角ゴ Pro W3" pitchFamily="16" charset="-128"/>
                <a:cs typeface="+mn-cs"/>
              </a:defRPr>
            </a:lvl1pPr>
            <a:lvl2pPr marL="457200" indent="-220663" algn="l" rtl="0" eaLnBrk="1" fontAlgn="base" hangingPunct="1">
              <a:lnSpc>
                <a:spcPct val="90000"/>
              </a:lnSpc>
              <a:spcBef>
                <a:spcPct val="40000"/>
              </a:spcBef>
              <a:spcAft>
                <a:spcPct val="0"/>
              </a:spcAft>
              <a:buClr>
                <a:srgbClr val="0B1F65"/>
              </a:buClr>
              <a:buChar char="–"/>
              <a:defRPr sz="1600">
                <a:solidFill>
                  <a:schemeClr val="tx1"/>
                </a:solidFill>
                <a:latin typeface="+mn-lt"/>
                <a:ea typeface="ヒラギノ角ゴ Pro W3" pitchFamily="-112" charset="-128"/>
              </a:defRPr>
            </a:lvl2pPr>
            <a:lvl3pPr marL="741363" indent="-171450" algn="l" rtl="0" eaLnBrk="1" fontAlgn="base" hangingPunct="1">
              <a:lnSpc>
                <a:spcPct val="90000"/>
              </a:lnSpc>
              <a:spcBef>
                <a:spcPct val="40000"/>
              </a:spcBef>
              <a:spcAft>
                <a:spcPct val="0"/>
              </a:spcAft>
              <a:buClr>
                <a:srgbClr val="0B1F65"/>
              </a:buClr>
              <a:buFont typeface="Arial" pitchFamily="34" charset="0"/>
              <a:buChar char="•"/>
              <a:defRPr sz="1600">
                <a:solidFill>
                  <a:schemeClr val="tx1"/>
                </a:solidFill>
                <a:latin typeface="+mn-lt"/>
                <a:ea typeface="ヒラギノ角ゴ Pro W3" pitchFamily="-112" charset="-128"/>
              </a:defRPr>
            </a:lvl3pPr>
            <a:lvl4pPr marL="2403475" indent="-1031875" algn="l" rtl="0" eaLnBrk="1" fontAlgn="base" hangingPunct="1">
              <a:lnSpc>
                <a:spcPct val="90000"/>
              </a:lnSpc>
              <a:spcBef>
                <a:spcPct val="40000"/>
              </a:spcBef>
              <a:spcAft>
                <a:spcPct val="0"/>
              </a:spcAft>
              <a:buClr>
                <a:srgbClr val="0B1F65"/>
              </a:buClr>
              <a:buChar char="–"/>
              <a:defRPr sz="1600">
                <a:solidFill>
                  <a:schemeClr val="tx1"/>
                </a:solidFill>
                <a:latin typeface="+mn-lt"/>
                <a:ea typeface="ヒラギノ角ゴ Pro W3" pitchFamily="-112" charset="-128"/>
              </a:defRPr>
            </a:lvl4pPr>
            <a:lvl5pPr marL="2517775" indent="-688975" algn="l" rtl="0" eaLnBrk="1" fontAlgn="base" hangingPunct="1">
              <a:lnSpc>
                <a:spcPct val="90000"/>
              </a:lnSpc>
              <a:spcBef>
                <a:spcPct val="0"/>
              </a:spcBef>
              <a:spcAft>
                <a:spcPct val="40000"/>
              </a:spcAft>
              <a:buClr>
                <a:schemeClr val="tx1"/>
              </a:buClr>
              <a:buSzPct val="40000"/>
              <a:buFont typeface="Arial" pitchFamily="34" charset="0"/>
              <a:buChar char="»"/>
              <a:defRPr sz="1600">
                <a:solidFill>
                  <a:schemeClr val="tx1"/>
                </a:solidFill>
                <a:latin typeface="+mn-lt"/>
                <a:ea typeface="ヒラギノ角ゴ Pro W3" pitchFamily="-112" charset="-128"/>
              </a:defRPr>
            </a:lvl5pPr>
            <a:lvl6pPr marL="29749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6pPr>
            <a:lvl7pPr marL="34321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7pPr>
            <a:lvl8pPr marL="38893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8pPr>
            <a:lvl9pPr marL="43465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9pPr>
          </a:lstStyle>
          <a:p>
            <a:pPr marL="0" indent="0" defTabSz="1085286">
              <a:spcBef>
                <a:spcPts val="0"/>
              </a:spcBef>
              <a:spcAft>
                <a:spcPts val="0"/>
              </a:spcAft>
              <a:buNone/>
              <a:defRPr/>
            </a:pPr>
            <a:r>
              <a:rPr lang="en-US" sz="3300" b="1" dirty="0" err="1">
                <a:solidFill>
                  <a:srgbClr val="0000FF">
                    <a:lumMod val="50000"/>
                  </a:srgbClr>
                </a:solidFill>
              </a:rPr>
              <a:t>DoD</a:t>
            </a:r>
            <a:r>
              <a:rPr lang="en-US" sz="3300" b="1" dirty="0">
                <a:solidFill>
                  <a:srgbClr val="0000FF">
                    <a:lumMod val="50000"/>
                  </a:srgbClr>
                </a:solidFill>
              </a:rPr>
              <a:t> Health Statistics*</a:t>
            </a:r>
          </a:p>
          <a:p>
            <a:pPr marL="0" indent="0" defTabSz="1085286">
              <a:spcBef>
                <a:spcPts val="0"/>
              </a:spcBef>
              <a:spcAft>
                <a:spcPts val="0"/>
              </a:spcAft>
              <a:buNone/>
              <a:defRPr/>
            </a:pPr>
            <a:r>
              <a:rPr lang="en-US" sz="3300" dirty="0">
                <a:solidFill>
                  <a:srgbClr val="000000"/>
                </a:solidFill>
              </a:rPr>
              <a:t>Provides a broad range of health services </a:t>
            </a:r>
            <a:br>
              <a:rPr lang="en-US" sz="3300" dirty="0">
                <a:solidFill>
                  <a:srgbClr val="000000"/>
                </a:solidFill>
              </a:rPr>
            </a:br>
            <a:r>
              <a:rPr lang="en-US" sz="3300" dirty="0">
                <a:solidFill>
                  <a:srgbClr val="000000"/>
                </a:solidFill>
              </a:rPr>
              <a:t>to 9.7 million beneficiaries across the globe</a:t>
            </a:r>
          </a:p>
          <a:p>
            <a:pPr marL="0" indent="0" defTabSz="1085286">
              <a:spcBef>
                <a:spcPts val="0"/>
              </a:spcBef>
              <a:spcAft>
                <a:spcPts val="0"/>
              </a:spcAft>
              <a:buNone/>
              <a:defRPr/>
            </a:pPr>
            <a:endParaRPr lang="en-US" sz="3300" dirty="0">
              <a:solidFill>
                <a:srgbClr val="000000"/>
              </a:solidFill>
            </a:endParaRPr>
          </a:p>
          <a:p>
            <a:pPr marL="0" indent="0" defTabSz="1085286">
              <a:spcBef>
                <a:spcPts val="0"/>
              </a:spcBef>
              <a:spcAft>
                <a:spcPts val="0"/>
              </a:spcAft>
              <a:buNone/>
              <a:defRPr/>
            </a:pPr>
            <a:r>
              <a:rPr lang="en-US" sz="3300" dirty="0">
                <a:solidFill>
                  <a:srgbClr val="000000"/>
                </a:solidFill>
              </a:rPr>
              <a:t>Key areas of focus include:</a:t>
            </a:r>
          </a:p>
          <a:p>
            <a:pPr defTabSz="1085286">
              <a:spcBef>
                <a:spcPts val="1429"/>
              </a:spcBef>
              <a:spcAft>
                <a:spcPts val="1429"/>
              </a:spcAft>
              <a:defRPr/>
            </a:pPr>
            <a:r>
              <a:rPr lang="en-US" sz="3300" dirty="0">
                <a:solidFill>
                  <a:srgbClr val="000000"/>
                </a:solidFill>
              </a:rPr>
              <a:t>Military Treatment Facilities and Health Care Practitioners</a:t>
            </a:r>
          </a:p>
          <a:p>
            <a:pPr lvl="1" defTabSz="1085286">
              <a:spcBef>
                <a:spcPts val="0"/>
              </a:spcBef>
              <a:defRPr/>
            </a:pPr>
            <a:r>
              <a:rPr lang="en-US" sz="3300" dirty="0">
                <a:solidFill>
                  <a:srgbClr val="000000"/>
                </a:solidFill>
              </a:rPr>
              <a:t>59 Hospitals</a:t>
            </a:r>
          </a:p>
          <a:p>
            <a:pPr lvl="1" defTabSz="1085286">
              <a:spcBef>
                <a:spcPts val="0"/>
              </a:spcBef>
              <a:defRPr/>
            </a:pPr>
            <a:r>
              <a:rPr lang="en-US" sz="3300" dirty="0">
                <a:solidFill>
                  <a:srgbClr val="000000"/>
                </a:solidFill>
              </a:rPr>
              <a:t>364 Medical clinics</a:t>
            </a:r>
          </a:p>
          <a:p>
            <a:pPr lvl="1" defTabSz="1085286">
              <a:spcBef>
                <a:spcPts val="0"/>
              </a:spcBef>
              <a:defRPr/>
            </a:pPr>
            <a:r>
              <a:rPr lang="en-US" sz="3300" dirty="0">
                <a:solidFill>
                  <a:srgbClr val="000000"/>
                </a:solidFill>
              </a:rPr>
              <a:t>282 Dental clinics</a:t>
            </a:r>
          </a:p>
          <a:p>
            <a:pPr lvl="1" defTabSz="1085286">
              <a:spcBef>
                <a:spcPts val="0"/>
              </a:spcBef>
              <a:defRPr/>
            </a:pPr>
            <a:r>
              <a:rPr lang="en-US" sz="3300" dirty="0">
                <a:solidFill>
                  <a:srgbClr val="000000"/>
                </a:solidFill>
              </a:rPr>
              <a:t>325,000 Heath care providers in the U.S.</a:t>
            </a:r>
            <a:br>
              <a:rPr lang="en-US" sz="3300" dirty="0">
                <a:solidFill>
                  <a:srgbClr val="000000"/>
                </a:solidFill>
              </a:rPr>
            </a:br>
            <a:endParaRPr lang="en-US" sz="3300" dirty="0">
              <a:solidFill>
                <a:srgbClr val="000000"/>
              </a:solidFill>
            </a:endParaRPr>
          </a:p>
          <a:p>
            <a:pPr defTabSz="1085286">
              <a:spcBef>
                <a:spcPts val="1429"/>
              </a:spcBef>
              <a:spcAft>
                <a:spcPts val="1429"/>
              </a:spcAft>
              <a:defRPr/>
            </a:pPr>
            <a:r>
              <a:rPr lang="en-US" sz="3300" dirty="0">
                <a:solidFill>
                  <a:srgbClr val="000000"/>
                </a:solidFill>
              </a:rPr>
              <a:t>Healthcare - 2011 totals</a:t>
            </a:r>
          </a:p>
          <a:p>
            <a:pPr lvl="1" defTabSz="1085286">
              <a:spcBef>
                <a:spcPts val="0"/>
              </a:spcBef>
              <a:defRPr/>
            </a:pPr>
            <a:r>
              <a:rPr lang="en-US" sz="3300" dirty="0">
                <a:solidFill>
                  <a:srgbClr val="000000"/>
                </a:solidFill>
              </a:rPr>
              <a:t>1,169,003 Inpatient admissions</a:t>
            </a:r>
          </a:p>
          <a:p>
            <a:pPr lvl="1" defTabSz="1085286">
              <a:spcBef>
                <a:spcPts val="0"/>
              </a:spcBef>
              <a:defRPr/>
            </a:pPr>
            <a:r>
              <a:rPr lang="en-US" sz="3300" dirty="0">
                <a:solidFill>
                  <a:srgbClr val="000000"/>
                </a:solidFill>
              </a:rPr>
              <a:t>129,152,879 Outpatient visits</a:t>
            </a:r>
          </a:p>
          <a:p>
            <a:pPr lvl="1" defTabSz="1085286">
              <a:spcBef>
                <a:spcPts val="0"/>
              </a:spcBef>
              <a:defRPr/>
            </a:pPr>
            <a:r>
              <a:rPr lang="en-US" sz="3300" dirty="0">
                <a:solidFill>
                  <a:srgbClr val="000000"/>
                </a:solidFill>
              </a:rPr>
              <a:t>124,729 Births</a:t>
            </a:r>
          </a:p>
          <a:p>
            <a:pPr lvl="1" defTabSz="1085286">
              <a:spcBef>
                <a:spcPts val="0"/>
              </a:spcBef>
              <a:defRPr/>
            </a:pPr>
            <a:r>
              <a:rPr lang="en-US" sz="3300" dirty="0">
                <a:solidFill>
                  <a:srgbClr val="000000"/>
                </a:solidFill>
              </a:rPr>
              <a:t>142,126,856 Prescriptions</a:t>
            </a:r>
            <a:endParaRPr lang="en-US" sz="3300" dirty="0">
              <a:solidFill>
                <a:srgbClr val="C0C0C0">
                  <a:lumMod val="50000"/>
                </a:srgbClr>
              </a:solidFill>
              <a:ea typeface="ヒラギノ角ゴ Pro W3" pitchFamily="16" charset="-128"/>
            </a:endParaRPr>
          </a:p>
          <a:p>
            <a:pPr marL="561540" lvl="1" indent="0" defTabSz="1085286">
              <a:spcBef>
                <a:spcPts val="0"/>
              </a:spcBef>
              <a:buNone/>
              <a:defRPr/>
            </a:pPr>
            <a:endParaRPr lang="en-US" sz="2400" dirty="0">
              <a:solidFill>
                <a:srgbClr val="000000"/>
              </a:solidFill>
            </a:endParaRPr>
          </a:p>
        </p:txBody>
      </p:sp>
      <p:sp>
        <p:nvSpPr>
          <p:cNvPr id="11" name="Content Placeholder 2"/>
          <p:cNvSpPr txBox="1">
            <a:spLocks/>
          </p:cNvSpPr>
          <p:nvPr/>
        </p:nvSpPr>
        <p:spPr bwMode="auto">
          <a:xfrm>
            <a:off x="13195301" y="3365506"/>
            <a:ext cx="9969499" cy="8629650"/>
          </a:xfrm>
          <a:prstGeom prst="rect">
            <a:avLst/>
          </a:prstGeom>
          <a:solidFill>
            <a:schemeClr val="tx2">
              <a:lumMod val="40000"/>
              <a:lumOff val="60000"/>
            </a:schemeClr>
          </a:solidFill>
          <a:ln w="9525">
            <a:noFill/>
            <a:miter lim="800000"/>
            <a:headEnd/>
            <a:tailEnd/>
          </a:ln>
        </p:spPr>
        <p:txBody>
          <a:bodyPr lIns="0" tIns="0" rIns="0" bIns="0"/>
          <a:lstStyle>
            <a:lvl1pPr marL="234950" indent="-234950" algn="l" rtl="0" eaLnBrk="1" fontAlgn="base" hangingPunct="1">
              <a:spcBef>
                <a:spcPct val="100000"/>
              </a:spcBef>
              <a:spcAft>
                <a:spcPct val="0"/>
              </a:spcAft>
              <a:buClr>
                <a:srgbClr val="0B1F65"/>
              </a:buClr>
              <a:buFont typeface="Webdings" pitchFamily="18" charset="2"/>
              <a:buChar char="4"/>
              <a:defRPr sz="1600">
                <a:solidFill>
                  <a:schemeClr val="tx1"/>
                </a:solidFill>
                <a:latin typeface="+mn-lt"/>
                <a:ea typeface="ヒラギノ角ゴ Pro W3" pitchFamily="16" charset="-128"/>
                <a:cs typeface="+mn-cs"/>
              </a:defRPr>
            </a:lvl1pPr>
            <a:lvl2pPr marL="457200" indent="-220663" algn="l" rtl="0" eaLnBrk="1" fontAlgn="base" hangingPunct="1">
              <a:lnSpc>
                <a:spcPct val="90000"/>
              </a:lnSpc>
              <a:spcBef>
                <a:spcPct val="40000"/>
              </a:spcBef>
              <a:spcAft>
                <a:spcPct val="0"/>
              </a:spcAft>
              <a:buClr>
                <a:srgbClr val="0B1F65"/>
              </a:buClr>
              <a:buChar char="–"/>
              <a:defRPr sz="1600">
                <a:solidFill>
                  <a:schemeClr val="tx1"/>
                </a:solidFill>
                <a:latin typeface="+mn-lt"/>
                <a:ea typeface="ヒラギノ角ゴ Pro W3" pitchFamily="-112" charset="-128"/>
              </a:defRPr>
            </a:lvl2pPr>
            <a:lvl3pPr marL="741363" indent="-171450" algn="l" rtl="0" eaLnBrk="1" fontAlgn="base" hangingPunct="1">
              <a:lnSpc>
                <a:spcPct val="90000"/>
              </a:lnSpc>
              <a:spcBef>
                <a:spcPct val="40000"/>
              </a:spcBef>
              <a:spcAft>
                <a:spcPct val="0"/>
              </a:spcAft>
              <a:buClr>
                <a:srgbClr val="0B1F65"/>
              </a:buClr>
              <a:buFont typeface="Arial" pitchFamily="34" charset="0"/>
              <a:buChar char="•"/>
              <a:defRPr sz="1600">
                <a:solidFill>
                  <a:schemeClr val="tx1"/>
                </a:solidFill>
                <a:latin typeface="+mn-lt"/>
                <a:ea typeface="ヒラギノ角ゴ Pro W3" pitchFamily="-112" charset="-128"/>
              </a:defRPr>
            </a:lvl3pPr>
            <a:lvl4pPr marL="2403475" indent="-1031875" algn="l" rtl="0" eaLnBrk="1" fontAlgn="base" hangingPunct="1">
              <a:lnSpc>
                <a:spcPct val="90000"/>
              </a:lnSpc>
              <a:spcBef>
                <a:spcPct val="40000"/>
              </a:spcBef>
              <a:spcAft>
                <a:spcPct val="0"/>
              </a:spcAft>
              <a:buClr>
                <a:srgbClr val="0B1F65"/>
              </a:buClr>
              <a:buChar char="–"/>
              <a:defRPr sz="1600">
                <a:solidFill>
                  <a:schemeClr val="tx1"/>
                </a:solidFill>
                <a:latin typeface="+mn-lt"/>
                <a:ea typeface="ヒラギノ角ゴ Pro W3" pitchFamily="-112" charset="-128"/>
              </a:defRPr>
            </a:lvl4pPr>
            <a:lvl5pPr marL="2517775" indent="-688975" algn="l" rtl="0" eaLnBrk="1" fontAlgn="base" hangingPunct="1">
              <a:lnSpc>
                <a:spcPct val="90000"/>
              </a:lnSpc>
              <a:spcBef>
                <a:spcPct val="0"/>
              </a:spcBef>
              <a:spcAft>
                <a:spcPct val="40000"/>
              </a:spcAft>
              <a:buClr>
                <a:schemeClr val="tx1"/>
              </a:buClr>
              <a:buSzPct val="40000"/>
              <a:buFont typeface="Arial" pitchFamily="34" charset="0"/>
              <a:buChar char="»"/>
              <a:defRPr sz="1600">
                <a:solidFill>
                  <a:schemeClr val="tx1"/>
                </a:solidFill>
                <a:latin typeface="+mn-lt"/>
                <a:ea typeface="ヒラギノ角ゴ Pro W3" pitchFamily="-112" charset="-128"/>
              </a:defRPr>
            </a:lvl5pPr>
            <a:lvl6pPr marL="29749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6pPr>
            <a:lvl7pPr marL="34321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7pPr>
            <a:lvl8pPr marL="38893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8pPr>
            <a:lvl9pPr marL="4346575" algn="l" rtl="0" eaLnBrk="1" fontAlgn="base" hangingPunct="1">
              <a:lnSpc>
                <a:spcPct val="90000"/>
              </a:lnSpc>
              <a:spcBef>
                <a:spcPct val="0"/>
              </a:spcBef>
              <a:spcAft>
                <a:spcPct val="40000"/>
              </a:spcAft>
              <a:buClr>
                <a:schemeClr val="tx1"/>
              </a:buClr>
              <a:buSzPct val="40000"/>
              <a:buFont typeface="Arial" charset="0"/>
              <a:defRPr sz="1600">
                <a:solidFill>
                  <a:schemeClr val="tx1"/>
                </a:solidFill>
                <a:latin typeface="+mn-lt"/>
              </a:defRPr>
            </a:lvl9pPr>
          </a:lstStyle>
          <a:p>
            <a:pPr marL="0" indent="0" defTabSz="1085286">
              <a:spcBef>
                <a:spcPts val="0"/>
              </a:spcBef>
              <a:spcAft>
                <a:spcPts val="0"/>
              </a:spcAft>
              <a:buNone/>
              <a:defRPr/>
            </a:pPr>
            <a:r>
              <a:rPr lang="en-US" sz="3300" b="1" dirty="0">
                <a:solidFill>
                  <a:srgbClr val="0000FF">
                    <a:lumMod val="50000"/>
                  </a:srgbClr>
                </a:solidFill>
              </a:rPr>
              <a:t>VA Health Statistics**</a:t>
            </a:r>
          </a:p>
          <a:p>
            <a:pPr marL="0" indent="0" defTabSz="1085286">
              <a:spcBef>
                <a:spcPts val="0"/>
              </a:spcBef>
              <a:spcAft>
                <a:spcPts val="0"/>
              </a:spcAft>
              <a:buNone/>
              <a:defRPr/>
            </a:pPr>
            <a:r>
              <a:rPr lang="en-US" sz="3300" dirty="0">
                <a:solidFill>
                  <a:srgbClr val="000000"/>
                </a:solidFill>
              </a:rPr>
              <a:t>Provide comprehensive care to more than </a:t>
            </a:r>
            <a:br>
              <a:rPr lang="en-US" sz="3300" dirty="0">
                <a:solidFill>
                  <a:srgbClr val="000000"/>
                </a:solidFill>
              </a:rPr>
            </a:br>
            <a:r>
              <a:rPr lang="en-US" sz="3300" dirty="0">
                <a:solidFill>
                  <a:srgbClr val="000000"/>
                </a:solidFill>
              </a:rPr>
              <a:t>8.3 million Veterans each year</a:t>
            </a:r>
          </a:p>
          <a:p>
            <a:pPr marL="0" indent="0" defTabSz="1085286">
              <a:spcBef>
                <a:spcPts val="0"/>
              </a:spcBef>
              <a:spcAft>
                <a:spcPts val="0"/>
              </a:spcAft>
              <a:buNone/>
              <a:defRPr/>
            </a:pPr>
            <a:endParaRPr lang="en-US" sz="3300" dirty="0">
              <a:solidFill>
                <a:srgbClr val="000000"/>
              </a:solidFill>
            </a:endParaRPr>
          </a:p>
          <a:p>
            <a:pPr marL="0" indent="0" defTabSz="1085286">
              <a:spcBef>
                <a:spcPts val="0"/>
              </a:spcBef>
              <a:spcAft>
                <a:spcPts val="0"/>
              </a:spcAft>
              <a:buNone/>
              <a:defRPr/>
            </a:pPr>
            <a:r>
              <a:rPr lang="en-US" sz="3300" dirty="0">
                <a:solidFill>
                  <a:srgbClr val="000000"/>
                </a:solidFill>
              </a:rPr>
              <a:t>Key areas of focus include:</a:t>
            </a:r>
          </a:p>
          <a:p>
            <a:pPr defTabSz="1085286">
              <a:spcBef>
                <a:spcPts val="1429"/>
              </a:spcBef>
              <a:spcAft>
                <a:spcPts val="1429"/>
              </a:spcAft>
              <a:defRPr/>
            </a:pPr>
            <a:r>
              <a:rPr lang="en-US" sz="3300" dirty="0">
                <a:solidFill>
                  <a:srgbClr val="000000"/>
                </a:solidFill>
              </a:rPr>
              <a:t>Number of VA Facilities and Health Care Practitioners</a:t>
            </a:r>
          </a:p>
          <a:p>
            <a:pPr lvl="1" defTabSz="1085286">
              <a:spcBef>
                <a:spcPts val="0"/>
              </a:spcBef>
              <a:defRPr/>
            </a:pPr>
            <a:r>
              <a:rPr lang="en-US" sz="3300" dirty="0">
                <a:solidFill>
                  <a:srgbClr val="000000"/>
                </a:solidFill>
              </a:rPr>
              <a:t>152 Hospitals</a:t>
            </a:r>
          </a:p>
          <a:p>
            <a:pPr lvl="1" defTabSz="1085286">
              <a:spcBef>
                <a:spcPts val="0"/>
              </a:spcBef>
              <a:defRPr/>
            </a:pPr>
            <a:r>
              <a:rPr lang="en-US" sz="3300" dirty="0">
                <a:solidFill>
                  <a:srgbClr val="000000"/>
                </a:solidFill>
              </a:rPr>
              <a:t>807 Medical clinics </a:t>
            </a:r>
          </a:p>
          <a:p>
            <a:pPr lvl="1" defTabSz="1085286">
              <a:spcBef>
                <a:spcPts val="0"/>
              </a:spcBef>
              <a:defRPr/>
            </a:pPr>
            <a:r>
              <a:rPr lang="en-US" sz="3300" dirty="0">
                <a:solidFill>
                  <a:srgbClr val="000000"/>
                </a:solidFill>
              </a:rPr>
              <a:t>200 plus Dental clinics***</a:t>
            </a:r>
          </a:p>
          <a:p>
            <a:pPr lvl="1" defTabSz="1085286">
              <a:spcBef>
                <a:spcPts val="0"/>
              </a:spcBef>
              <a:defRPr/>
            </a:pPr>
            <a:r>
              <a:rPr lang="en-US" sz="3300" dirty="0">
                <a:solidFill>
                  <a:srgbClr val="000000"/>
                </a:solidFill>
              </a:rPr>
              <a:t>115,300 Heath care providers in the U.S.</a:t>
            </a:r>
            <a:br>
              <a:rPr lang="en-US" sz="3300" dirty="0">
                <a:solidFill>
                  <a:srgbClr val="000000"/>
                </a:solidFill>
              </a:rPr>
            </a:br>
            <a:endParaRPr lang="en-US" sz="3300" dirty="0">
              <a:solidFill>
                <a:srgbClr val="000000"/>
              </a:solidFill>
            </a:endParaRPr>
          </a:p>
          <a:p>
            <a:pPr defTabSz="1085286">
              <a:spcBef>
                <a:spcPts val="1429"/>
              </a:spcBef>
              <a:spcAft>
                <a:spcPts val="1429"/>
              </a:spcAft>
              <a:defRPr/>
            </a:pPr>
            <a:r>
              <a:rPr lang="en-US" sz="3300" dirty="0">
                <a:solidFill>
                  <a:srgbClr val="000000"/>
                </a:solidFill>
              </a:rPr>
              <a:t>Healthcare - 2010 totals</a:t>
            </a:r>
          </a:p>
          <a:p>
            <a:pPr lvl="1" defTabSz="1085286">
              <a:spcBef>
                <a:spcPts val="0"/>
              </a:spcBef>
              <a:defRPr/>
            </a:pPr>
            <a:r>
              <a:rPr lang="en-US" sz="3300" dirty="0">
                <a:solidFill>
                  <a:srgbClr val="000000"/>
                </a:solidFill>
              </a:rPr>
              <a:t>682,000 Inpatient admissions</a:t>
            </a:r>
          </a:p>
          <a:p>
            <a:pPr lvl="1" defTabSz="1085286">
              <a:spcBef>
                <a:spcPts val="0"/>
              </a:spcBef>
              <a:defRPr/>
            </a:pPr>
            <a:r>
              <a:rPr lang="en-US" sz="3300" dirty="0">
                <a:solidFill>
                  <a:srgbClr val="000000"/>
                </a:solidFill>
              </a:rPr>
              <a:t>80,200,000 Outpatient visits</a:t>
            </a:r>
          </a:p>
          <a:p>
            <a:pPr lvl="1" defTabSz="1085286">
              <a:spcBef>
                <a:spcPts val="0"/>
              </a:spcBef>
              <a:defRPr/>
            </a:pPr>
            <a:endParaRPr lang="en-US" sz="2900" dirty="0">
              <a:solidFill>
                <a:srgbClr val="000000"/>
              </a:solidFill>
            </a:endParaRPr>
          </a:p>
          <a:p>
            <a:pPr marL="674607" lvl="2" indent="0" defTabSz="1085286">
              <a:spcBef>
                <a:spcPts val="1429"/>
              </a:spcBef>
              <a:spcAft>
                <a:spcPts val="1429"/>
              </a:spcAft>
              <a:buNone/>
              <a:defRPr/>
            </a:pPr>
            <a:endParaRPr lang="en-US" sz="3300" dirty="0">
              <a:solidFill>
                <a:srgbClr val="C0C0C0">
                  <a:lumMod val="50000"/>
                </a:srgbClr>
              </a:solidFill>
              <a:ea typeface="ヒラギノ角ゴ Pro W3" pitchFamily="16" charset="-128"/>
            </a:endParaRPr>
          </a:p>
          <a:p>
            <a:pPr lvl="1" defTabSz="1085286">
              <a:spcBef>
                <a:spcPts val="0"/>
              </a:spcBef>
              <a:defRPr/>
            </a:pPr>
            <a:endParaRPr lang="en-US" sz="2900" dirty="0">
              <a:solidFill>
                <a:srgbClr val="000000"/>
              </a:solidFill>
            </a:endParaRPr>
          </a:p>
          <a:p>
            <a:pPr marL="561540" lvl="1" indent="0" defTabSz="1085286">
              <a:spcBef>
                <a:spcPts val="0"/>
              </a:spcBef>
              <a:buNone/>
              <a:defRPr/>
            </a:pPr>
            <a:endParaRPr lang="en-US" sz="2400" dirty="0">
              <a:solidFill>
                <a:srgbClr val="000000"/>
              </a:solidFill>
            </a:endParaRPr>
          </a:p>
        </p:txBody>
      </p:sp>
      <p:sp>
        <p:nvSpPr>
          <p:cNvPr id="117766" name="Content Placeholder 2"/>
          <p:cNvSpPr txBox="1">
            <a:spLocks/>
          </p:cNvSpPr>
          <p:nvPr/>
        </p:nvSpPr>
        <p:spPr bwMode="auto">
          <a:xfrm>
            <a:off x="13195668" y="10969625"/>
            <a:ext cx="9304867" cy="1025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defTabSz="1085286" eaLnBrk="1" fontAlgn="auto" hangingPunct="1">
              <a:spcBef>
                <a:spcPts val="0"/>
              </a:spcBef>
              <a:spcAft>
                <a:spcPts val="0"/>
              </a:spcAft>
              <a:buClr>
                <a:srgbClr val="0B1F65"/>
              </a:buClr>
            </a:pPr>
            <a:r>
              <a:rPr lang="en-US" sz="2100" i="1">
                <a:solidFill>
                  <a:srgbClr val="000000"/>
                </a:solidFill>
                <a:ea typeface="ヒラギノ角ゴ Pro W3" charset="0"/>
                <a:cs typeface="ヒラギノ角ゴ Pro W3" charset="0"/>
              </a:rPr>
              <a:t/>
            </a:r>
            <a:br>
              <a:rPr lang="en-US" sz="2100" i="1">
                <a:solidFill>
                  <a:srgbClr val="000000"/>
                </a:solidFill>
                <a:ea typeface="ヒラギノ角ゴ Pro W3" charset="0"/>
                <a:cs typeface="ヒラギノ角ゴ Pro W3" charset="0"/>
              </a:rPr>
            </a:br>
            <a:r>
              <a:rPr lang="en-US" sz="2100" i="1">
                <a:solidFill>
                  <a:srgbClr val="000000"/>
                </a:solidFill>
                <a:ea typeface="ヒラギノ角ゴ Pro W3" charset="0"/>
                <a:cs typeface="ヒラギノ角ゴ Pro W3" charset="0"/>
              </a:rPr>
              <a:t>* Reference: 2011 MHS Stakeholder Report</a:t>
            </a:r>
            <a:br>
              <a:rPr lang="en-US" sz="2100" i="1">
                <a:solidFill>
                  <a:srgbClr val="000000"/>
                </a:solidFill>
                <a:ea typeface="ヒラギノ角ゴ Pro W3" charset="0"/>
                <a:cs typeface="ヒラギノ角ゴ Pro W3" charset="0"/>
              </a:rPr>
            </a:br>
            <a:r>
              <a:rPr lang="en-US" sz="2100" i="1">
                <a:solidFill>
                  <a:srgbClr val="000000"/>
                </a:solidFill>
                <a:ea typeface="ヒラギノ角ゴ Pro W3" charset="0"/>
                <a:cs typeface="ヒラギノ角ゴ Pro W3" charset="0"/>
              </a:rPr>
              <a:t>** Reference: National Center for Veterans Analysis and Statistics</a:t>
            </a:r>
          </a:p>
          <a:p>
            <a:pPr defTabSz="1085286" eaLnBrk="1" fontAlgn="auto" hangingPunct="1">
              <a:spcBef>
                <a:spcPts val="0"/>
              </a:spcBef>
              <a:spcAft>
                <a:spcPts val="0"/>
              </a:spcAft>
              <a:buClr>
                <a:srgbClr val="0B1F65"/>
              </a:buClr>
            </a:pPr>
            <a:r>
              <a:rPr lang="en-US" sz="2100" i="1">
                <a:solidFill>
                  <a:srgbClr val="000000"/>
                </a:solidFill>
                <a:ea typeface="ヒラギノ角ゴ Pro W3" charset="0"/>
                <a:cs typeface="ヒラギノ角ゴ Pro W3" charset="0"/>
              </a:rPr>
              <a:t>*** Reference: http://www.va.gov/dental/</a:t>
            </a:r>
          </a:p>
        </p:txBody>
      </p:sp>
      <p:sp>
        <p:nvSpPr>
          <p:cNvPr id="117767" name="Title 4"/>
          <p:cNvSpPr>
            <a:spLocks noGrp="1"/>
          </p:cNvSpPr>
          <p:nvPr>
            <p:ph type="title"/>
          </p:nvPr>
        </p:nvSpPr>
        <p:spPr/>
        <p:txBody>
          <a:bodyPr>
            <a:normAutofit/>
          </a:bodyPr>
          <a:lstStyle/>
          <a:p>
            <a:r>
              <a:rPr lang="en-US" sz="5700" dirty="0">
                <a:latin typeface="Arial" charset="0"/>
                <a:ea typeface="ヒラギノ角ゴ Pro W3" charset="0"/>
                <a:cs typeface="ヒラギノ角ゴ Pro W3" charset="0"/>
              </a:rPr>
              <a:t>Who We Serve: </a:t>
            </a:r>
            <a:r>
              <a:rPr lang="en-US" sz="5700" dirty="0">
                <a:latin typeface="Arial" charset="0"/>
                <a:ea typeface="ヒラギノ角ゴ Pro W3" charset="0"/>
                <a:cs typeface="ヒラギノ角ゴ Pro W3" charset="0"/>
              </a:rPr>
              <a:t/>
            </a:r>
            <a:br>
              <a:rPr lang="en-US" sz="5700" dirty="0">
                <a:latin typeface="Arial" charset="0"/>
                <a:ea typeface="ヒラギノ角ゴ Pro W3" charset="0"/>
                <a:cs typeface="ヒラギノ角ゴ Pro W3" charset="0"/>
              </a:rPr>
            </a:br>
            <a:r>
              <a:rPr lang="en-US" sz="5700" dirty="0">
                <a:latin typeface="Arial" charset="0"/>
                <a:ea typeface="ヒラギノ角ゴ Pro W3" charset="0"/>
                <a:cs typeface="ヒラギノ角ゴ Pro W3" charset="0"/>
              </a:rPr>
              <a:t>Our </a:t>
            </a:r>
            <a:r>
              <a:rPr lang="en-US" sz="5700" dirty="0">
                <a:latin typeface="Arial" charset="0"/>
                <a:ea typeface="ヒラギノ角ゴ Pro W3" charset="0"/>
                <a:cs typeface="ヒラギノ角ゴ Pro W3" charset="0"/>
              </a:rPr>
              <a:t>Stakeholders by Number </a:t>
            </a:r>
          </a:p>
        </p:txBody>
      </p:sp>
      <p:sp>
        <p:nvSpPr>
          <p:cNvPr id="8" name="Slide Number Placeholder 3"/>
          <p:cNvSpPr>
            <a:spLocks noGrp="1"/>
          </p:cNvSpPr>
          <p:nvPr>
            <p:ph type="sldNum" sz="quarter" idx="10"/>
          </p:nvPr>
        </p:nvSpPr>
        <p:spPr>
          <a:xfrm>
            <a:off x="18321867" y="13195300"/>
            <a:ext cx="5689600" cy="5969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t"/>
          <a:lstStyle>
            <a:lvl1pPr eaLnBrk="0" hangingPunct="0">
              <a:defRPr>
                <a:solidFill>
                  <a:schemeClr val="tx1"/>
                </a:solidFill>
                <a:latin typeface="Arial" charset="0"/>
                <a:ea typeface="ＭＳ Ｐゴシック" charset="0"/>
                <a:cs typeface="Arial" charset="0"/>
              </a:defRPr>
            </a:lvl1pPr>
            <a:lvl2pPr marL="1763647" indent="-678385" eaLnBrk="0" hangingPunct="0">
              <a:defRPr>
                <a:solidFill>
                  <a:schemeClr val="tx1"/>
                </a:solidFill>
                <a:latin typeface="Arial" charset="0"/>
                <a:ea typeface="Arial" charset="0"/>
                <a:cs typeface="Arial" charset="0"/>
              </a:defRPr>
            </a:lvl2pPr>
            <a:lvl3pPr marL="2713214" indent="-542643" eaLnBrk="0" hangingPunct="0">
              <a:defRPr>
                <a:solidFill>
                  <a:schemeClr val="tx1"/>
                </a:solidFill>
                <a:latin typeface="Arial" charset="0"/>
                <a:ea typeface="Arial" charset="0"/>
                <a:cs typeface="Arial" charset="0"/>
              </a:defRPr>
            </a:lvl3pPr>
            <a:lvl4pPr marL="3798500" indent="-542643" eaLnBrk="0" hangingPunct="0">
              <a:defRPr>
                <a:solidFill>
                  <a:schemeClr val="tx1"/>
                </a:solidFill>
                <a:latin typeface="Arial" charset="0"/>
                <a:ea typeface="Arial" charset="0"/>
                <a:cs typeface="Arial" charset="0"/>
              </a:defRPr>
            </a:lvl4pPr>
            <a:lvl5pPr marL="4883785" indent="-542643" eaLnBrk="0" hangingPunct="0">
              <a:defRPr>
                <a:solidFill>
                  <a:schemeClr val="tx1"/>
                </a:solidFill>
                <a:latin typeface="Arial" charset="0"/>
                <a:ea typeface="Arial" charset="0"/>
                <a:cs typeface="Arial" charset="0"/>
              </a:defRPr>
            </a:lvl5pPr>
            <a:lvl6pPr marL="5969069" indent="-542643" eaLnBrk="0" fontAlgn="base" hangingPunct="0">
              <a:spcBef>
                <a:spcPct val="0"/>
              </a:spcBef>
              <a:spcAft>
                <a:spcPct val="0"/>
              </a:spcAft>
              <a:defRPr>
                <a:solidFill>
                  <a:schemeClr val="tx1"/>
                </a:solidFill>
                <a:latin typeface="Arial" charset="0"/>
                <a:ea typeface="Arial" charset="0"/>
                <a:cs typeface="Arial" charset="0"/>
              </a:defRPr>
            </a:lvl6pPr>
            <a:lvl7pPr marL="7054345" indent="-542643" eaLnBrk="0" fontAlgn="base" hangingPunct="0">
              <a:spcBef>
                <a:spcPct val="0"/>
              </a:spcBef>
              <a:spcAft>
                <a:spcPct val="0"/>
              </a:spcAft>
              <a:defRPr>
                <a:solidFill>
                  <a:schemeClr val="tx1"/>
                </a:solidFill>
                <a:latin typeface="Arial" charset="0"/>
                <a:ea typeface="Arial" charset="0"/>
                <a:cs typeface="Arial" charset="0"/>
              </a:defRPr>
            </a:lvl7pPr>
            <a:lvl8pPr marL="8139569" indent="-542643" eaLnBrk="0" fontAlgn="base" hangingPunct="0">
              <a:spcBef>
                <a:spcPct val="0"/>
              </a:spcBef>
              <a:spcAft>
                <a:spcPct val="0"/>
              </a:spcAft>
              <a:defRPr>
                <a:solidFill>
                  <a:schemeClr val="tx1"/>
                </a:solidFill>
                <a:latin typeface="Arial" charset="0"/>
                <a:ea typeface="Arial" charset="0"/>
                <a:cs typeface="Arial" charset="0"/>
              </a:defRPr>
            </a:lvl8pPr>
            <a:lvl9pPr marL="9224847" indent="-542643"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0FC42AEC-A643-5640-A99B-BBDE79CD02E1}" type="slidenum">
              <a:rPr lang="en-US">
                <a:solidFill>
                  <a:srgbClr val="00007F"/>
                </a:solidFill>
                <a:cs typeface="ＭＳ Ｐゴシック" charset="0"/>
              </a:rPr>
              <a:pPr eaLnBrk="1" hangingPunct="1"/>
              <a:t>3</a:t>
            </a:fld>
            <a:endParaRPr lang="en-US">
              <a:solidFill>
                <a:srgbClr val="00007F"/>
              </a:solidFill>
              <a:cs typeface="ＭＳ Ｐゴシック" charset="0"/>
            </a:endParaRPr>
          </a:p>
        </p:txBody>
      </p:sp>
    </p:spTree>
    <p:extLst>
      <p:ext uri="{BB962C8B-B14F-4D97-AF65-F5344CB8AC3E}">
        <p14:creationId xmlns:p14="http://schemas.microsoft.com/office/powerpoint/2010/main" val="31230807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25637" y="4953000"/>
            <a:ext cx="20726400" cy="2743200"/>
          </a:xfrm>
        </p:spPr>
        <p:txBody>
          <a:bodyPr/>
          <a:lstStyle/>
          <a:p>
            <a:pPr algn="ctr">
              <a:defRPr/>
            </a:pPr>
            <a:r>
              <a:rPr lang="en-US" sz="16000" dirty="0">
                <a:latin typeface="Courier New" pitchFamily="49" charset="0"/>
                <a:cs typeface="Courier New" pitchFamily="49" charset="0"/>
              </a:rPr>
              <a:t>is</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25637" y="4953000"/>
            <a:ext cx="20726400" cy="2743200"/>
          </a:xfrm>
        </p:spPr>
        <p:txBody>
          <a:bodyPr/>
          <a:lstStyle/>
          <a:p>
            <a:pPr algn="ctr">
              <a:defRPr/>
            </a:pPr>
            <a:r>
              <a:rPr lang="en-US" sz="16000" dirty="0">
                <a:latin typeface="Courier New" pitchFamily="49" charset="0"/>
                <a:cs typeface="Courier New" pitchFamily="49" charset="0"/>
              </a:rPr>
              <a:t>COMPLEX</a:t>
            </a: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25637" y="4953000"/>
            <a:ext cx="20726400" cy="2743200"/>
          </a:xfrm>
        </p:spPr>
        <p:txBody>
          <a:bodyPr/>
          <a:lstStyle/>
          <a:p>
            <a:pPr algn="ctr">
              <a:defRPr/>
            </a:pPr>
            <a:r>
              <a:rPr lang="en-US" sz="16000" dirty="0">
                <a:latin typeface="Courier New" pitchFamily="49" charset="0"/>
                <a:cs typeface="Courier New" pitchFamily="49" charset="0"/>
              </a:rPr>
              <a:t>EHR</a:t>
            </a: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1"/>
          <p:cNvSpPr>
            <a:spLocks noChangeArrowheads="1"/>
          </p:cNvSpPr>
          <p:nvPr/>
        </p:nvSpPr>
        <p:spPr bwMode="auto">
          <a:xfrm>
            <a:off x="268289" y="12649653"/>
            <a:ext cx="15468600" cy="569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0" tIns="45718" rIns="90900" bIns="45718">
            <a:spAutoFit/>
          </a:bodyPr>
          <a:lstStyle/>
          <a:p>
            <a:r>
              <a:rPr lang="en-US" sz="3100">
                <a:solidFill>
                  <a:schemeClr val="bg1"/>
                </a:solidFill>
                <a:hlinkClick r:id="rId3"/>
              </a:rPr>
              <a:t>http://en.wikipedia.org/wiki/File:Mount_Hood_reflected_in_Mirror_Lake,_Oregon.jpg</a:t>
            </a:r>
            <a:endParaRPr lang="en-US" sz="3100">
              <a:solidFill>
                <a:schemeClr val="bg1"/>
              </a:solidFill>
            </a:endParaRPr>
          </a:p>
        </p:txBody>
      </p:sp>
      <p:pic>
        <p:nvPicPr>
          <p:cNvPr id="19459" name="Picture 10" descr="http://upload.wikimedia.org/wikipedia/commons/e/ef/Mount_Hood_reflected_in_Mirror_Lake%2C_Oregon.jpg"/>
          <p:cNvPicPr>
            <a:picLocks noChangeAspect="1" noChangeArrowheads="1"/>
          </p:cNvPicPr>
          <p:nvPr/>
        </p:nvPicPr>
        <p:blipFill>
          <a:blip r:embed="rId4">
            <a:extLst>
              <a:ext uri="{28A0092B-C50C-407E-A947-70E740481C1C}">
                <a14:useLocalDpi xmlns:a14="http://schemas.microsoft.com/office/drawing/2010/main" val="0"/>
              </a:ext>
            </a:extLst>
          </a:blip>
          <a:srcRect t="6059" b="12682"/>
          <a:stretch>
            <a:fillRect/>
          </a:stretch>
        </p:blipFill>
        <p:spPr bwMode="auto">
          <a:xfrm>
            <a:off x="-31749" y="0"/>
            <a:ext cx="24415749" cy="1226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25637" y="4953000"/>
            <a:ext cx="20726400" cy="2743200"/>
          </a:xfrm>
        </p:spPr>
        <p:txBody>
          <a:bodyPr/>
          <a:lstStyle/>
          <a:p>
            <a:pPr algn="ctr">
              <a:defRPr/>
            </a:pPr>
            <a:r>
              <a:rPr lang="en-US" sz="16000" dirty="0">
                <a:latin typeface="Courier New" pitchFamily="49" charset="0"/>
                <a:cs typeface="Courier New" pitchFamily="49" charset="0"/>
              </a:rPr>
              <a:t>Large</a:t>
            </a: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25637" y="4953000"/>
            <a:ext cx="20726400" cy="2743200"/>
          </a:xfrm>
        </p:spPr>
        <p:txBody>
          <a:bodyPr/>
          <a:lstStyle/>
          <a:p>
            <a:pPr algn="ctr">
              <a:defRPr/>
            </a:pPr>
            <a:r>
              <a:rPr lang="en-US" sz="16000" dirty="0">
                <a:latin typeface="Courier New" pitchFamily="49" charset="0"/>
                <a:cs typeface="Courier New" pitchFamily="49" charset="0"/>
              </a:rPr>
              <a:t>Knowledge</a:t>
            </a: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http://upload.wikimedia.org/wikipedia/commons/thumb/1/14/Chimp_Brain_in_a_jar.jpg/609px-Chimp_Brain_in_a_ja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9815512" cy="1219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1" name="Picture 2" descr="http://upload.wikimedia.org/wikipedia/commons/thumb/1/14/Chimp_Brain_in_a_jar.jpg/609px-Chimp_Brain_in_a_ja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15512" y="-17464"/>
            <a:ext cx="4854576" cy="6113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2" name="Picture 2" descr="http://upload.wikimedia.org/wikipedia/commons/thumb/1/14/Chimp_Brain_in_a_jar.jpg/609px-Chimp_Brain_in_a_ja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04401" y="6096453"/>
            <a:ext cx="4865688" cy="612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3" name="Picture 2" descr="http://upload.wikimedia.org/wikipedia/commons/thumb/1/14/Chimp_Brain_in_a_jar.jpg/609px-Chimp_Brain_in_a_ja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4213" y="0"/>
            <a:ext cx="4852987" cy="6113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4" name="Picture 2" descr="http://upload.wikimedia.org/wikipedia/commons/thumb/1/14/Chimp_Brain_in_a_jar.jpg/609px-Chimp_Brain_in_a_ja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41513" y="6113917"/>
            <a:ext cx="4865688" cy="612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5" name="Picture 2" descr="http://upload.wikimedia.org/wikipedia/commons/thumb/1/14/Chimp_Brain_in_a_jar.jpg/609px-Chimp_Brain_in_a_ja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531013" y="0"/>
            <a:ext cx="4852987" cy="6113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6" name="Picture 2" descr="http://upload.wikimedia.org/wikipedia/commons/thumb/1/14/Chimp_Brain_in_a_jar.jpg/609px-Chimp_Brain_in_a_ja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518313" y="6113917"/>
            <a:ext cx="4865688" cy="612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4" descr="http://farm7.staticflickr.com/6003/6203293880_1320a7e988_z.jpg"/>
          <p:cNvPicPr>
            <a:picLocks noChangeAspect="1" noChangeArrowheads="1"/>
          </p:cNvPicPr>
          <p:nvPr/>
        </p:nvPicPr>
        <p:blipFill>
          <a:blip r:embed="rId3">
            <a:extLst>
              <a:ext uri="{28A0092B-C50C-407E-A947-70E740481C1C}">
                <a14:useLocalDpi xmlns:a14="http://schemas.microsoft.com/office/drawing/2010/main" val="0"/>
              </a:ext>
            </a:extLst>
          </a:blip>
          <a:srcRect t="11182" b="11539"/>
          <a:stretch>
            <a:fillRect/>
          </a:stretch>
        </p:blipFill>
        <p:spPr bwMode="auto">
          <a:xfrm>
            <a:off x="4763" y="5217"/>
            <a:ext cx="24379237" cy="1218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Rectangle 1"/>
          <p:cNvSpPr>
            <a:spLocks noChangeArrowheads="1"/>
          </p:cNvSpPr>
          <p:nvPr/>
        </p:nvSpPr>
        <p:spPr bwMode="auto">
          <a:xfrm>
            <a:off x="609834" y="12674600"/>
            <a:ext cx="8784713" cy="569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900" tIns="45718" rIns="90900" bIns="45718">
            <a:spAutoFit/>
          </a:bodyPr>
          <a:lstStyle/>
          <a:p>
            <a:r>
              <a:rPr lang="en-US" sz="3100">
                <a:hlinkClick r:id="rId4"/>
              </a:rPr>
              <a:t>http://www.flickr.com/photos/hackny/6203293880</a:t>
            </a:r>
            <a:endParaRPr lang="en-US" sz="3100"/>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http://farm7.staticflickr.com/6232/6300225700_e4f86d19e1_b.jpg"/>
          <p:cNvPicPr>
            <a:picLocks noChangeAspect="1" noChangeArrowheads="1"/>
          </p:cNvPicPr>
          <p:nvPr/>
        </p:nvPicPr>
        <p:blipFill>
          <a:blip r:embed="rId3">
            <a:extLst>
              <a:ext uri="{28A0092B-C50C-407E-A947-70E740481C1C}">
                <a14:useLocalDpi xmlns:a14="http://schemas.microsoft.com/office/drawing/2010/main" val="0"/>
              </a:ext>
            </a:extLst>
          </a:blip>
          <a:srcRect b="28162"/>
          <a:stretch>
            <a:fillRect/>
          </a:stretch>
        </p:blipFill>
        <p:spPr bwMode="auto">
          <a:xfrm>
            <a:off x="0" y="453"/>
            <a:ext cx="24384000" cy="1235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Rectangle 1"/>
          <p:cNvSpPr>
            <a:spLocks noChangeArrowheads="1"/>
          </p:cNvSpPr>
          <p:nvPr/>
        </p:nvSpPr>
        <p:spPr bwMode="auto">
          <a:xfrm>
            <a:off x="457487" y="12725400"/>
            <a:ext cx="10001391" cy="569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900" tIns="45718" rIns="90900" bIns="45718">
            <a:spAutoFit/>
          </a:bodyPr>
          <a:lstStyle/>
          <a:p>
            <a:r>
              <a:rPr lang="en-US" sz="3100">
                <a:hlinkClick r:id="rId4"/>
              </a:rPr>
              <a:t>http://www.flickr.com/photos/armymedicine/6300225700</a:t>
            </a:r>
            <a:endParaRPr lang="en-US" sz="3100"/>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
          <p:cNvSpPr>
            <a:spLocks noChangeArrowheads="1"/>
          </p:cNvSpPr>
          <p:nvPr/>
        </p:nvSpPr>
        <p:spPr bwMode="auto">
          <a:xfrm>
            <a:off x="457487" y="12725400"/>
            <a:ext cx="10001391" cy="569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900" tIns="45718" rIns="90900" bIns="45718">
            <a:spAutoFit/>
          </a:bodyPr>
          <a:lstStyle/>
          <a:p>
            <a:r>
              <a:rPr lang="en-US" sz="3100">
                <a:hlinkClick r:id="rId3"/>
              </a:rPr>
              <a:t>http://www.flickr.com/photos/armymedicine/6300225700</a:t>
            </a:r>
            <a:endParaRPr lang="en-US" sz="3100"/>
          </a:p>
        </p:txBody>
      </p:sp>
      <p:pic>
        <p:nvPicPr>
          <p:cNvPr id="25603" name="Picture 2" descr="http://farm6.staticflickr.com/5298/5466972503_b369304d47_b.jpg"/>
          <p:cNvPicPr>
            <a:picLocks noChangeAspect="1" noChangeArrowheads="1"/>
          </p:cNvPicPr>
          <p:nvPr/>
        </p:nvPicPr>
        <p:blipFill>
          <a:blip r:embed="rId4">
            <a:extLst>
              <a:ext uri="{28A0092B-C50C-407E-A947-70E740481C1C}">
                <a14:useLocalDpi xmlns:a14="http://schemas.microsoft.com/office/drawing/2010/main" val="0"/>
              </a:ext>
            </a:extLst>
          </a:blip>
          <a:srcRect b="49950"/>
          <a:stretch>
            <a:fillRect/>
          </a:stretch>
        </p:blipFill>
        <p:spPr bwMode="auto">
          <a:xfrm>
            <a:off x="0" y="453"/>
            <a:ext cx="24374475" cy="1219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History of EHR in GOV</a:t>
            </a:r>
            <a:endParaRPr lang="en-US" dirty="0"/>
          </a:p>
        </p:txBody>
      </p:sp>
      <p:sp>
        <p:nvSpPr>
          <p:cNvPr id="3" name="Text Placeholder 2"/>
          <p:cNvSpPr>
            <a:spLocks noGrp="1"/>
          </p:cNvSpPr>
          <p:nvPr>
            <p:ph type="body" idx="1"/>
          </p:nvPr>
        </p:nvSpPr>
        <p:spPr/>
        <p:txBody>
          <a:bodyPr/>
          <a:lstStyle/>
          <a:p>
            <a:r>
              <a:rPr lang="en-US" dirty="0" smtClean="0"/>
              <a:t>VA and IHS</a:t>
            </a:r>
            <a:endParaRPr lang="en-US" dirty="0"/>
          </a:p>
        </p:txBody>
      </p:sp>
      <p:sp>
        <p:nvSpPr>
          <p:cNvPr id="6" name="Content Placeholder 5"/>
          <p:cNvSpPr>
            <a:spLocks noGrp="1"/>
          </p:cNvSpPr>
          <p:nvPr>
            <p:ph sz="half" idx="2"/>
          </p:nvPr>
        </p:nvSpPr>
        <p:spPr/>
        <p:txBody>
          <a:bodyPr>
            <a:normAutofit fontScale="70000" lnSpcReduction="20000"/>
          </a:bodyPr>
          <a:lstStyle/>
          <a:p>
            <a:r>
              <a:rPr lang="en-US" dirty="0" smtClean="0"/>
              <a:t>1977: VA MUMPS Development Started</a:t>
            </a:r>
          </a:p>
          <a:p>
            <a:r>
              <a:rPr lang="en-US" dirty="0" smtClean="0"/>
              <a:t>1979: VA Terminated Further Development</a:t>
            </a:r>
          </a:p>
          <a:p>
            <a:r>
              <a:rPr lang="en-US" dirty="0" smtClean="0"/>
              <a:t>Believer, Hardhats, volunteers continued</a:t>
            </a:r>
          </a:p>
          <a:p>
            <a:r>
              <a:rPr lang="en-US" dirty="0" smtClean="0"/>
              <a:t>1982: VA: Distributed Hospital Computer System (DHCP)</a:t>
            </a:r>
          </a:p>
          <a:p>
            <a:r>
              <a:rPr lang="en-US" dirty="0" smtClean="0"/>
              <a:t>1996: VA Renamed it to </a:t>
            </a:r>
            <a:r>
              <a:rPr lang="en-US" dirty="0" err="1" smtClean="0"/>
              <a:t>VistA</a:t>
            </a:r>
            <a:endParaRPr lang="en-US" dirty="0" smtClean="0"/>
          </a:p>
          <a:p>
            <a:pPr lvl="1"/>
            <a:r>
              <a:rPr lang="en-US" dirty="0" smtClean="0"/>
              <a:t>With GUI: Computerized Patient Record System (CPRS): Delphi</a:t>
            </a:r>
            <a:endParaRPr lang="en-US" dirty="0"/>
          </a:p>
          <a:p>
            <a:r>
              <a:rPr lang="en-US" dirty="0" smtClean="0"/>
              <a:t>2002: Freedom of Information Act (FOIA) Release</a:t>
            </a:r>
          </a:p>
          <a:p>
            <a:r>
              <a:rPr lang="en-US" dirty="0" smtClean="0"/>
              <a:t>5.3  million patients, 171 medical centers and hospitals and 876 out patient centers</a:t>
            </a:r>
          </a:p>
          <a:p>
            <a:r>
              <a:rPr lang="en-US" dirty="0" smtClean="0"/>
              <a:t>Un-disciplined local variations</a:t>
            </a:r>
          </a:p>
        </p:txBody>
      </p:sp>
      <p:sp>
        <p:nvSpPr>
          <p:cNvPr id="7" name="Text Placeholder 6"/>
          <p:cNvSpPr>
            <a:spLocks noGrp="1"/>
          </p:cNvSpPr>
          <p:nvPr>
            <p:ph type="body" sz="quarter" idx="3"/>
          </p:nvPr>
        </p:nvSpPr>
        <p:spPr/>
        <p:txBody>
          <a:bodyPr/>
          <a:lstStyle/>
          <a:p>
            <a:r>
              <a:rPr lang="en-US" dirty="0" smtClean="0"/>
              <a:t>DoD</a:t>
            </a:r>
            <a:endParaRPr lang="en-US" dirty="0"/>
          </a:p>
        </p:txBody>
      </p:sp>
      <p:sp>
        <p:nvSpPr>
          <p:cNvPr id="4" name="Slide Number Placeholder 3"/>
          <p:cNvSpPr>
            <a:spLocks noGrp="1"/>
          </p:cNvSpPr>
          <p:nvPr>
            <p:ph type="sldNum" sz="quarter" idx="12"/>
          </p:nvPr>
        </p:nvSpPr>
        <p:spPr/>
        <p:txBody>
          <a:bodyPr/>
          <a:lstStyle/>
          <a:p>
            <a:fld id="{1E5D0402-769A-D049-A953-5E914181F4F0}" type="slidenum">
              <a:rPr lang="en-US" smtClean="0">
                <a:solidFill>
                  <a:prstClr val="black">
                    <a:tint val="75000"/>
                  </a:prstClr>
                </a:solidFill>
              </a:rPr>
              <a:pPr/>
              <a:t>4</a:t>
            </a:fld>
            <a:endParaRPr lang="en-US" dirty="0">
              <a:solidFill>
                <a:prstClr val="black">
                  <a:tint val="75000"/>
                </a:prstClr>
              </a:solidFill>
            </a:endParaRPr>
          </a:p>
        </p:txBody>
      </p:sp>
      <p:pic>
        <p:nvPicPr>
          <p:cNvPr id="9" name="Content Placeholder 8" descr="2011 HIMSS-Barrow.pdf"/>
          <p:cNvPicPr>
            <a:picLocks noGrp="1" noChangeAspect="1"/>
          </p:cNvPicPr>
          <p:nvPr>
            <p:ph sz="quarter" idx="4"/>
          </p:nvPr>
        </p:nvPicPr>
        <p:blipFill>
          <a:blip r:embed="rId3">
            <a:extLst>
              <a:ext uri="{28A0092B-C50C-407E-A947-70E740481C1C}">
                <a14:useLocalDpi xmlns:a14="http://schemas.microsoft.com/office/drawing/2010/main" val="0"/>
              </a:ext>
            </a:extLst>
          </a:blip>
          <a:srcRect l="11641" r="11641"/>
          <a:stretch>
            <a:fillRect/>
          </a:stretch>
        </p:blipFill>
        <p:spPr>
          <a:prstGeom prst="rect">
            <a:avLst/>
          </a:prstGeom>
        </p:spPr>
      </p:pic>
    </p:spTree>
    <p:extLst>
      <p:ext uri="{BB962C8B-B14F-4D97-AF65-F5344CB8AC3E}">
        <p14:creationId xmlns:p14="http://schemas.microsoft.com/office/powerpoint/2010/main" val="344454322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http://farm8.staticflickr.com/7193/7026755311_09f243f78f_b.jpg"/>
          <p:cNvPicPr>
            <a:picLocks noChangeAspect="1" noChangeArrowheads="1"/>
          </p:cNvPicPr>
          <p:nvPr/>
        </p:nvPicPr>
        <p:blipFill>
          <a:blip r:embed="rId3">
            <a:extLst>
              <a:ext uri="{28A0092B-C50C-407E-A947-70E740481C1C}">
                <a14:useLocalDpi xmlns:a14="http://schemas.microsoft.com/office/drawing/2010/main" val="0"/>
              </a:ext>
            </a:extLst>
          </a:blip>
          <a:srcRect b="24094"/>
          <a:stretch>
            <a:fillRect/>
          </a:stretch>
        </p:blipFill>
        <p:spPr bwMode="auto">
          <a:xfrm>
            <a:off x="1" y="0"/>
            <a:ext cx="24409400" cy="1226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Rectangle 2"/>
          <p:cNvSpPr>
            <a:spLocks noChangeArrowheads="1"/>
          </p:cNvSpPr>
          <p:nvPr/>
        </p:nvSpPr>
        <p:spPr bwMode="auto">
          <a:xfrm>
            <a:off x="457435" y="12725400"/>
            <a:ext cx="9971896" cy="569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900" tIns="45718" rIns="90900" bIns="45718">
            <a:spAutoFit/>
          </a:bodyPr>
          <a:lstStyle/>
          <a:p>
            <a:r>
              <a:rPr lang="en-US" sz="3100">
                <a:hlinkClick r:id="rId4"/>
              </a:rPr>
              <a:t>http://www.flickr.com/photos/armymedicine/7026755311</a:t>
            </a:r>
            <a:endParaRPr lang="en-US" sz="3100"/>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4" descr="http://farm7.staticflickr.com/6003/6203293880_1320a7e988_z.jpg"/>
          <p:cNvPicPr>
            <a:picLocks noChangeAspect="1" noChangeArrowheads="1"/>
          </p:cNvPicPr>
          <p:nvPr/>
        </p:nvPicPr>
        <p:blipFill>
          <a:blip r:embed="rId3">
            <a:extLst>
              <a:ext uri="{28A0092B-C50C-407E-A947-70E740481C1C}">
                <a14:useLocalDpi xmlns:a14="http://schemas.microsoft.com/office/drawing/2010/main" val="0"/>
              </a:ext>
            </a:extLst>
          </a:blip>
          <a:srcRect t="11182" b="11539"/>
          <a:stretch>
            <a:fillRect/>
          </a:stretch>
        </p:blipFill>
        <p:spPr bwMode="auto">
          <a:xfrm>
            <a:off x="4926" y="5217"/>
            <a:ext cx="12258675" cy="612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1" name="Picture 2" descr="http://farm7.staticflickr.com/6232/6300225700_e4f86d19e1_b.jpg"/>
          <p:cNvPicPr>
            <a:picLocks noChangeAspect="1" noChangeArrowheads="1"/>
          </p:cNvPicPr>
          <p:nvPr/>
        </p:nvPicPr>
        <p:blipFill>
          <a:blip r:embed="rId4">
            <a:extLst>
              <a:ext uri="{28A0092B-C50C-407E-A947-70E740481C1C}">
                <a14:useLocalDpi xmlns:a14="http://schemas.microsoft.com/office/drawing/2010/main" val="0"/>
              </a:ext>
            </a:extLst>
          </a:blip>
          <a:srcRect b="28162"/>
          <a:stretch>
            <a:fillRect/>
          </a:stretch>
        </p:blipFill>
        <p:spPr bwMode="auto">
          <a:xfrm>
            <a:off x="12203113" y="21091"/>
            <a:ext cx="12180888" cy="6169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2" name="Picture 2" descr="http://farm6.staticflickr.com/5298/5466972503_b369304d47_b.jpg"/>
          <p:cNvPicPr>
            <a:picLocks noChangeAspect="1" noChangeArrowheads="1"/>
          </p:cNvPicPr>
          <p:nvPr/>
        </p:nvPicPr>
        <p:blipFill>
          <a:blip r:embed="rId5">
            <a:extLst>
              <a:ext uri="{28A0092B-C50C-407E-A947-70E740481C1C}">
                <a14:useLocalDpi xmlns:a14="http://schemas.microsoft.com/office/drawing/2010/main" val="0"/>
              </a:ext>
            </a:extLst>
          </a:blip>
          <a:srcRect b="49950"/>
          <a:stretch>
            <a:fillRect/>
          </a:stretch>
        </p:blipFill>
        <p:spPr bwMode="auto">
          <a:xfrm>
            <a:off x="-52389" y="6132967"/>
            <a:ext cx="12299952" cy="6156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Picture 2" descr="http://farm8.staticflickr.com/7193/7026755311_09f243f78f_b.jpg"/>
          <p:cNvPicPr>
            <a:picLocks noChangeAspect="1" noChangeArrowheads="1"/>
          </p:cNvPicPr>
          <p:nvPr/>
        </p:nvPicPr>
        <p:blipFill>
          <a:blip r:embed="rId6">
            <a:extLst>
              <a:ext uri="{28A0092B-C50C-407E-A947-70E740481C1C}">
                <a14:useLocalDpi xmlns:a14="http://schemas.microsoft.com/office/drawing/2010/main" val="0"/>
              </a:ext>
            </a:extLst>
          </a:blip>
          <a:srcRect b="24094"/>
          <a:stretch>
            <a:fillRect/>
          </a:stretch>
        </p:blipFill>
        <p:spPr bwMode="auto">
          <a:xfrm>
            <a:off x="12203112" y="6132514"/>
            <a:ext cx="12206288" cy="6135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Box 1"/>
          <p:cNvSpPr txBox="1">
            <a:spLocks noChangeArrowheads="1"/>
          </p:cNvSpPr>
          <p:nvPr/>
        </p:nvSpPr>
        <p:spPr bwMode="auto">
          <a:xfrm>
            <a:off x="7086600" y="4420053"/>
            <a:ext cx="9753600" cy="3462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0" tIns="45718" rIns="90900" bIns="45718">
            <a:spAutoFit/>
          </a:bodyPr>
          <a:lstStyle>
            <a:lvl1pPr eaLnBrk="0" hangingPunct="0">
              <a:defRPr sz="1200">
                <a:solidFill>
                  <a:srgbClr val="000000"/>
                </a:solidFill>
                <a:latin typeface="Gill Sans" pitchFamily="64" charset="0"/>
                <a:ea typeface="ヒラギノ角ゴ ProN W3" pitchFamily="64" charset="-128"/>
                <a:sym typeface="Gill Sans" pitchFamily="64" charset="0"/>
              </a:defRPr>
            </a:lvl1pPr>
            <a:lvl2pPr marL="742950" indent="-285750" eaLnBrk="0" hangingPunct="0">
              <a:defRPr sz="1200">
                <a:solidFill>
                  <a:srgbClr val="000000"/>
                </a:solidFill>
                <a:latin typeface="Gill Sans" pitchFamily="64" charset="0"/>
                <a:ea typeface="ヒラギノ角ゴ ProN W3" pitchFamily="64" charset="-128"/>
                <a:sym typeface="Gill Sans" pitchFamily="64" charset="0"/>
              </a:defRPr>
            </a:lvl2pPr>
            <a:lvl3pPr marL="1143000" indent="-228600" eaLnBrk="0" hangingPunct="0">
              <a:defRPr sz="1200">
                <a:solidFill>
                  <a:srgbClr val="000000"/>
                </a:solidFill>
                <a:latin typeface="Gill Sans" pitchFamily="64" charset="0"/>
                <a:ea typeface="ヒラギノ角ゴ ProN W3" pitchFamily="64" charset="-128"/>
                <a:sym typeface="Gill Sans" pitchFamily="64" charset="0"/>
              </a:defRPr>
            </a:lvl3pPr>
            <a:lvl4pPr marL="1600200" indent="-228600" eaLnBrk="0" hangingPunct="0">
              <a:defRPr sz="1200">
                <a:solidFill>
                  <a:srgbClr val="000000"/>
                </a:solidFill>
                <a:latin typeface="Gill Sans" pitchFamily="64" charset="0"/>
                <a:ea typeface="ヒラギノ角ゴ ProN W3" pitchFamily="64" charset="-128"/>
                <a:sym typeface="Gill Sans" pitchFamily="64" charset="0"/>
              </a:defRPr>
            </a:lvl4pPr>
            <a:lvl5pPr marL="2057400" indent="-228600" eaLnBrk="0" hangingPunct="0">
              <a:defRPr sz="1200">
                <a:solidFill>
                  <a:srgbClr val="000000"/>
                </a:solidFill>
                <a:latin typeface="Gill Sans" pitchFamily="64" charset="0"/>
                <a:ea typeface="ヒラギノ角ゴ ProN W3" pitchFamily="64" charset="-128"/>
                <a:sym typeface="Gill Sans" pitchFamily="64" charset="0"/>
              </a:defRPr>
            </a:lvl5pPr>
            <a:lvl6pPr marL="25146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6pPr>
            <a:lvl7pPr marL="29718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7pPr>
            <a:lvl8pPr marL="34290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8pPr>
            <a:lvl9pPr marL="38862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9pPr>
          </a:lstStyle>
          <a:p>
            <a:pPr algn="ctr" eaLnBrk="1" hangingPunct="1"/>
            <a:r>
              <a:rPr lang="en-US" sz="21900"/>
              <a:t>VistA</a:t>
            </a: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upload.wikimedia.org/wikipedia/commons/thumb/4/45/Blind_monks_examining_an_elephant.jpg/1024px-Blind_monks_examining_an_elephan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35265" y="152401"/>
            <a:ext cx="16510135" cy="1196339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533400" y="12641759"/>
            <a:ext cx="18450885" cy="769441"/>
          </a:xfrm>
          <a:prstGeom prst="rect">
            <a:avLst/>
          </a:prstGeom>
        </p:spPr>
        <p:txBody>
          <a:bodyPr wrap="none">
            <a:spAutoFit/>
          </a:bodyPr>
          <a:lstStyle/>
          <a:p>
            <a:r>
              <a:rPr lang="en-US" sz="4400" dirty="0">
                <a:hlinkClick r:id="rId3"/>
              </a:rPr>
              <a:t>http://en.wikipedia.org/wiki/File:Blind_monks_examining_an_elephant.jpg</a:t>
            </a:r>
            <a:endParaRPr lang="en-US" sz="4400" dirty="0"/>
          </a:p>
        </p:txBody>
      </p:sp>
    </p:spTree>
    <p:extLst>
      <p:ext uri="{BB962C8B-B14F-4D97-AF65-F5344CB8AC3E}">
        <p14:creationId xmlns:p14="http://schemas.microsoft.com/office/powerpoint/2010/main" val="246763799"/>
      </p:ext>
    </p:ext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4139" y="453"/>
            <a:ext cx="24468139" cy="12277726"/>
          </a:xfrm>
          <a:prstGeom prst="rect">
            <a:avLst/>
          </a:prstGeom>
          <a:noFill/>
          <a:ln>
            <a:noFill/>
          </a:ln>
          <a:effectLst/>
          <a:extLst>
            <a:ext uri="{909E8E84-426E-40DD-AFC4-6F175D3DCCD1}">
              <a14:hiddenFill xmlns:a14="http://schemas.microsoft.com/office/drawing/2010/main">
                <a:blipFill dpi="0" rotWithShape="0">
                  <a:blip/>
                  <a:srcRect/>
                  <a:tile tx="0" ty="0" sx="100000" sy="100000" flip="none" algn="tl"/>
                </a:blip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25637" y="4953000"/>
            <a:ext cx="20726400" cy="3429000"/>
          </a:xfrm>
        </p:spPr>
        <p:txBody>
          <a:bodyPr/>
          <a:lstStyle/>
          <a:p>
            <a:pPr algn="ctr">
              <a:defRPr/>
            </a:pPr>
            <a:r>
              <a:rPr lang="en-US" sz="21900" dirty="0">
                <a:latin typeface="Courier New" pitchFamily="49" charset="0"/>
                <a:cs typeface="Courier New" pitchFamily="49" charset="0"/>
              </a:rPr>
              <a:t>27,061</a:t>
            </a:r>
            <a:endParaRPr lang="en-US" sz="21900" dirty="0">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25637" y="4953000"/>
            <a:ext cx="20726400" cy="3429000"/>
          </a:xfrm>
        </p:spPr>
        <p:txBody>
          <a:bodyPr/>
          <a:lstStyle/>
          <a:p>
            <a:pPr algn="ctr">
              <a:defRPr/>
            </a:pPr>
            <a:r>
              <a:rPr lang="en-US" sz="21900" dirty="0">
                <a:latin typeface="Courier New" pitchFamily="49" charset="0"/>
                <a:cs typeface="Courier New" pitchFamily="49" charset="0"/>
              </a:rPr>
              <a:t>2.4 </a:t>
            </a:r>
            <a:r>
              <a:rPr lang="en-US" sz="21900" dirty="0" err="1">
                <a:latin typeface="Courier New" pitchFamily="49" charset="0"/>
                <a:cs typeface="Courier New" pitchFamily="49" charset="0"/>
              </a:rPr>
              <a:t>MLoc</a:t>
            </a:r>
            <a:endParaRPr lang="en-US" sz="21900" dirty="0">
              <a:latin typeface="Courier New" pitchFamily="49" charset="0"/>
              <a:cs typeface="Courier New" pitchFamily="49" charset="0"/>
            </a:endParaRP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http://farm5.staticflickr.com/4089/4841674787_46e7329587_b.jpg"/>
          <p:cNvPicPr>
            <a:picLocks noChangeAspect="1" noChangeArrowheads="1"/>
          </p:cNvPicPr>
          <p:nvPr/>
        </p:nvPicPr>
        <p:blipFill>
          <a:blip r:embed="rId3">
            <a:extLst>
              <a:ext uri="{28A0092B-C50C-407E-A947-70E740481C1C}">
                <a14:useLocalDpi xmlns:a14="http://schemas.microsoft.com/office/drawing/2010/main" val="0"/>
              </a:ext>
            </a:extLst>
          </a:blip>
          <a:srcRect b="11665"/>
          <a:stretch>
            <a:fillRect/>
          </a:stretch>
        </p:blipFill>
        <p:spPr bwMode="auto">
          <a:xfrm>
            <a:off x="-31749" y="0"/>
            <a:ext cx="24415749" cy="1242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Rectangle 3"/>
          <p:cNvSpPr>
            <a:spLocks noChangeArrowheads="1"/>
          </p:cNvSpPr>
          <p:nvPr/>
        </p:nvSpPr>
        <p:spPr bwMode="auto">
          <a:xfrm>
            <a:off x="305095" y="12801871"/>
            <a:ext cx="9930218" cy="646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900" tIns="45718" rIns="90900" bIns="45718">
            <a:spAutoFit/>
          </a:bodyPr>
          <a:lstStyle/>
          <a:p>
            <a:r>
              <a:rPr lang="en-US" sz="3600">
                <a:hlinkClick r:id="rId4"/>
              </a:rPr>
              <a:t>http://www.flickr.com/photos/chim0/4841674787</a:t>
            </a:r>
            <a:endParaRPr lang="en-US" sz="3600"/>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File:Yin and Yang.sv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0801" y="381000"/>
            <a:ext cx="11353800" cy="1135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5" name="TextBox 1"/>
          <p:cNvSpPr txBox="1">
            <a:spLocks noChangeArrowheads="1"/>
          </p:cNvSpPr>
          <p:nvPr/>
        </p:nvSpPr>
        <p:spPr bwMode="auto">
          <a:xfrm>
            <a:off x="1295400" y="5181600"/>
            <a:ext cx="4876800" cy="1923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0" tIns="45718" rIns="90900" bIns="45718">
            <a:spAutoFit/>
          </a:bodyPr>
          <a:lstStyle>
            <a:lvl1pPr eaLnBrk="0" hangingPunct="0">
              <a:defRPr sz="1200">
                <a:solidFill>
                  <a:srgbClr val="000000"/>
                </a:solidFill>
                <a:latin typeface="Gill Sans" pitchFamily="64" charset="0"/>
                <a:ea typeface="ヒラギノ角ゴ ProN W3" pitchFamily="64" charset="-128"/>
                <a:sym typeface="Gill Sans" pitchFamily="64" charset="0"/>
              </a:defRPr>
            </a:lvl1pPr>
            <a:lvl2pPr marL="742950" indent="-285750" eaLnBrk="0" hangingPunct="0">
              <a:defRPr sz="1200">
                <a:solidFill>
                  <a:srgbClr val="000000"/>
                </a:solidFill>
                <a:latin typeface="Gill Sans" pitchFamily="64" charset="0"/>
                <a:ea typeface="ヒラギノ角ゴ ProN W3" pitchFamily="64" charset="-128"/>
                <a:sym typeface="Gill Sans" pitchFamily="64" charset="0"/>
              </a:defRPr>
            </a:lvl2pPr>
            <a:lvl3pPr marL="1143000" indent="-228600" eaLnBrk="0" hangingPunct="0">
              <a:defRPr sz="1200">
                <a:solidFill>
                  <a:srgbClr val="000000"/>
                </a:solidFill>
                <a:latin typeface="Gill Sans" pitchFamily="64" charset="0"/>
                <a:ea typeface="ヒラギノ角ゴ ProN W3" pitchFamily="64" charset="-128"/>
                <a:sym typeface="Gill Sans" pitchFamily="64" charset="0"/>
              </a:defRPr>
            </a:lvl3pPr>
            <a:lvl4pPr marL="1600200" indent="-228600" eaLnBrk="0" hangingPunct="0">
              <a:defRPr sz="1200">
                <a:solidFill>
                  <a:srgbClr val="000000"/>
                </a:solidFill>
                <a:latin typeface="Gill Sans" pitchFamily="64" charset="0"/>
                <a:ea typeface="ヒラギノ角ゴ ProN W3" pitchFamily="64" charset="-128"/>
                <a:sym typeface="Gill Sans" pitchFamily="64" charset="0"/>
              </a:defRPr>
            </a:lvl4pPr>
            <a:lvl5pPr marL="2057400" indent="-228600" eaLnBrk="0" hangingPunct="0">
              <a:defRPr sz="1200">
                <a:solidFill>
                  <a:srgbClr val="000000"/>
                </a:solidFill>
                <a:latin typeface="Gill Sans" pitchFamily="64" charset="0"/>
                <a:ea typeface="ヒラギノ角ゴ ProN W3" pitchFamily="64" charset="-128"/>
                <a:sym typeface="Gill Sans" pitchFamily="64" charset="0"/>
              </a:defRPr>
            </a:lvl5pPr>
            <a:lvl6pPr marL="25146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6pPr>
            <a:lvl7pPr marL="29718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7pPr>
            <a:lvl8pPr marL="34290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8pPr>
            <a:lvl9pPr marL="38862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9pPr>
          </a:lstStyle>
          <a:p>
            <a:pPr algn="ctr" eaLnBrk="1" hangingPunct="1"/>
            <a:r>
              <a:rPr lang="en-US" sz="11900" b="1">
                <a:latin typeface="Courier New" pitchFamily="49" charset="0"/>
                <a:cs typeface="Courier New" pitchFamily="49" charset="0"/>
              </a:rPr>
              <a:t>Code</a:t>
            </a:r>
          </a:p>
        </p:txBody>
      </p:sp>
      <p:sp>
        <p:nvSpPr>
          <p:cNvPr id="33796" name="TextBox 3"/>
          <p:cNvSpPr txBox="1">
            <a:spLocks noChangeArrowheads="1"/>
          </p:cNvSpPr>
          <p:nvPr/>
        </p:nvSpPr>
        <p:spPr bwMode="auto">
          <a:xfrm>
            <a:off x="17983200" y="5087938"/>
            <a:ext cx="4876800" cy="1923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0" tIns="45718" rIns="90900" bIns="45718">
            <a:spAutoFit/>
          </a:bodyPr>
          <a:lstStyle>
            <a:lvl1pPr eaLnBrk="0" hangingPunct="0">
              <a:defRPr sz="1200">
                <a:solidFill>
                  <a:srgbClr val="000000"/>
                </a:solidFill>
                <a:latin typeface="Gill Sans" pitchFamily="64" charset="0"/>
                <a:ea typeface="ヒラギノ角ゴ ProN W3" pitchFamily="64" charset="-128"/>
                <a:sym typeface="Gill Sans" pitchFamily="64" charset="0"/>
              </a:defRPr>
            </a:lvl1pPr>
            <a:lvl2pPr marL="742950" indent="-285750" eaLnBrk="0" hangingPunct="0">
              <a:defRPr sz="1200">
                <a:solidFill>
                  <a:srgbClr val="000000"/>
                </a:solidFill>
                <a:latin typeface="Gill Sans" pitchFamily="64" charset="0"/>
                <a:ea typeface="ヒラギノ角ゴ ProN W3" pitchFamily="64" charset="-128"/>
                <a:sym typeface="Gill Sans" pitchFamily="64" charset="0"/>
              </a:defRPr>
            </a:lvl2pPr>
            <a:lvl3pPr marL="1143000" indent="-228600" eaLnBrk="0" hangingPunct="0">
              <a:defRPr sz="1200">
                <a:solidFill>
                  <a:srgbClr val="000000"/>
                </a:solidFill>
                <a:latin typeface="Gill Sans" pitchFamily="64" charset="0"/>
                <a:ea typeface="ヒラギノ角ゴ ProN W3" pitchFamily="64" charset="-128"/>
                <a:sym typeface="Gill Sans" pitchFamily="64" charset="0"/>
              </a:defRPr>
            </a:lvl3pPr>
            <a:lvl4pPr marL="1600200" indent="-228600" eaLnBrk="0" hangingPunct="0">
              <a:defRPr sz="1200">
                <a:solidFill>
                  <a:srgbClr val="000000"/>
                </a:solidFill>
                <a:latin typeface="Gill Sans" pitchFamily="64" charset="0"/>
                <a:ea typeface="ヒラギノ角ゴ ProN W3" pitchFamily="64" charset="-128"/>
                <a:sym typeface="Gill Sans" pitchFamily="64" charset="0"/>
              </a:defRPr>
            </a:lvl4pPr>
            <a:lvl5pPr marL="2057400" indent="-228600" eaLnBrk="0" hangingPunct="0">
              <a:defRPr sz="1200">
                <a:solidFill>
                  <a:srgbClr val="000000"/>
                </a:solidFill>
                <a:latin typeface="Gill Sans" pitchFamily="64" charset="0"/>
                <a:ea typeface="ヒラギノ角ゴ ProN W3" pitchFamily="64" charset="-128"/>
                <a:sym typeface="Gill Sans" pitchFamily="64" charset="0"/>
              </a:defRPr>
            </a:lvl5pPr>
            <a:lvl6pPr marL="25146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6pPr>
            <a:lvl7pPr marL="29718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7pPr>
            <a:lvl8pPr marL="34290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8pPr>
            <a:lvl9pPr marL="38862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9pPr>
          </a:lstStyle>
          <a:p>
            <a:pPr algn="ctr" eaLnBrk="1" hangingPunct="1"/>
            <a:r>
              <a:rPr lang="en-US" sz="11900" b="1">
                <a:latin typeface="Courier New" pitchFamily="49" charset="0"/>
                <a:cs typeface="Courier New" pitchFamily="49" charset="0"/>
              </a:rPr>
              <a:t>Data</a:t>
            </a: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File:Yin and Yang.sv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693683">
            <a:off x="6400801" y="381000"/>
            <a:ext cx="11353800" cy="1135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5" name="TextBox 1"/>
          <p:cNvSpPr txBox="1">
            <a:spLocks noChangeArrowheads="1"/>
          </p:cNvSpPr>
          <p:nvPr/>
        </p:nvSpPr>
        <p:spPr bwMode="auto">
          <a:xfrm>
            <a:off x="381000" y="838200"/>
            <a:ext cx="7924800" cy="1923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900" tIns="45718" rIns="90900" bIns="45718">
            <a:spAutoFit/>
          </a:bodyPr>
          <a:lstStyle>
            <a:lvl1pPr eaLnBrk="0" hangingPunct="0">
              <a:defRPr sz="1200">
                <a:solidFill>
                  <a:srgbClr val="000000"/>
                </a:solidFill>
                <a:latin typeface="Gill Sans" pitchFamily="64" charset="0"/>
                <a:ea typeface="ヒラギノ角ゴ ProN W3" pitchFamily="64" charset="-128"/>
                <a:sym typeface="Gill Sans" pitchFamily="64" charset="0"/>
              </a:defRPr>
            </a:lvl1pPr>
            <a:lvl2pPr marL="742950" indent="-285750" eaLnBrk="0" hangingPunct="0">
              <a:defRPr sz="1200">
                <a:solidFill>
                  <a:srgbClr val="000000"/>
                </a:solidFill>
                <a:latin typeface="Gill Sans" pitchFamily="64" charset="0"/>
                <a:ea typeface="ヒラギノ角ゴ ProN W3" pitchFamily="64" charset="-128"/>
                <a:sym typeface="Gill Sans" pitchFamily="64" charset="0"/>
              </a:defRPr>
            </a:lvl2pPr>
            <a:lvl3pPr marL="1143000" indent="-228600" eaLnBrk="0" hangingPunct="0">
              <a:defRPr sz="1200">
                <a:solidFill>
                  <a:srgbClr val="000000"/>
                </a:solidFill>
                <a:latin typeface="Gill Sans" pitchFamily="64" charset="0"/>
                <a:ea typeface="ヒラギノ角ゴ ProN W3" pitchFamily="64" charset="-128"/>
                <a:sym typeface="Gill Sans" pitchFamily="64" charset="0"/>
              </a:defRPr>
            </a:lvl3pPr>
            <a:lvl4pPr marL="1600200" indent="-228600" eaLnBrk="0" hangingPunct="0">
              <a:defRPr sz="1200">
                <a:solidFill>
                  <a:srgbClr val="000000"/>
                </a:solidFill>
                <a:latin typeface="Gill Sans" pitchFamily="64" charset="0"/>
                <a:ea typeface="ヒラギノ角ゴ ProN W3" pitchFamily="64" charset="-128"/>
                <a:sym typeface="Gill Sans" pitchFamily="64" charset="0"/>
              </a:defRPr>
            </a:lvl4pPr>
            <a:lvl5pPr marL="2057400" indent="-228600" eaLnBrk="0" hangingPunct="0">
              <a:defRPr sz="1200">
                <a:solidFill>
                  <a:srgbClr val="000000"/>
                </a:solidFill>
                <a:latin typeface="Gill Sans" pitchFamily="64" charset="0"/>
                <a:ea typeface="ヒラギノ角ゴ ProN W3" pitchFamily="64" charset="-128"/>
                <a:sym typeface="Gill Sans" pitchFamily="64" charset="0"/>
              </a:defRPr>
            </a:lvl5pPr>
            <a:lvl6pPr marL="25146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6pPr>
            <a:lvl7pPr marL="29718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7pPr>
            <a:lvl8pPr marL="34290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8pPr>
            <a:lvl9pPr marL="38862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9pPr>
          </a:lstStyle>
          <a:p>
            <a:pPr algn="ctr" eaLnBrk="1" hangingPunct="1"/>
            <a:r>
              <a:rPr lang="en-US" sz="11900" b="1" dirty="0" smtClean="0">
                <a:latin typeface="Courier New" pitchFamily="49" charset="0"/>
                <a:cs typeface="Courier New" pitchFamily="49" charset="0"/>
              </a:rPr>
              <a:t>Software</a:t>
            </a:r>
            <a:endParaRPr lang="en-US" sz="11900" b="1" dirty="0">
              <a:latin typeface="Courier New" pitchFamily="49" charset="0"/>
              <a:cs typeface="Courier New" pitchFamily="49" charset="0"/>
            </a:endParaRPr>
          </a:p>
        </p:txBody>
      </p:sp>
      <p:sp>
        <p:nvSpPr>
          <p:cNvPr id="33796" name="TextBox 3"/>
          <p:cNvSpPr txBox="1">
            <a:spLocks noChangeArrowheads="1"/>
          </p:cNvSpPr>
          <p:nvPr/>
        </p:nvSpPr>
        <p:spPr bwMode="auto">
          <a:xfrm>
            <a:off x="15544800" y="9963601"/>
            <a:ext cx="8610600" cy="1923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900" tIns="45718" rIns="90900" bIns="45718">
            <a:spAutoFit/>
          </a:bodyPr>
          <a:lstStyle>
            <a:lvl1pPr eaLnBrk="0" hangingPunct="0">
              <a:defRPr sz="1200">
                <a:solidFill>
                  <a:srgbClr val="000000"/>
                </a:solidFill>
                <a:latin typeface="Gill Sans" pitchFamily="64" charset="0"/>
                <a:ea typeface="ヒラギノ角ゴ ProN W3" pitchFamily="64" charset="-128"/>
                <a:sym typeface="Gill Sans" pitchFamily="64" charset="0"/>
              </a:defRPr>
            </a:lvl1pPr>
            <a:lvl2pPr marL="742950" indent="-285750" eaLnBrk="0" hangingPunct="0">
              <a:defRPr sz="1200">
                <a:solidFill>
                  <a:srgbClr val="000000"/>
                </a:solidFill>
                <a:latin typeface="Gill Sans" pitchFamily="64" charset="0"/>
                <a:ea typeface="ヒラギノ角ゴ ProN W3" pitchFamily="64" charset="-128"/>
                <a:sym typeface="Gill Sans" pitchFamily="64" charset="0"/>
              </a:defRPr>
            </a:lvl2pPr>
            <a:lvl3pPr marL="1143000" indent="-228600" eaLnBrk="0" hangingPunct="0">
              <a:defRPr sz="1200">
                <a:solidFill>
                  <a:srgbClr val="000000"/>
                </a:solidFill>
                <a:latin typeface="Gill Sans" pitchFamily="64" charset="0"/>
                <a:ea typeface="ヒラギノ角ゴ ProN W3" pitchFamily="64" charset="-128"/>
                <a:sym typeface="Gill Sans" pitchFamily="64" charset="0"/>
              </a:defRPr>
            </a:lvl3pPr>
            <a:lvl4pPr marL="1600200" indent="-228600" eaLnBrk="0" hangingPunct="0">
              <a:defRPr sz="1200">
                <a:solidFill>
                  <a:srgbClr val="000000"/>
                </a:solidFill>
                <a:latin typeface="Gill Sans" pitchFamily="64" charset="0"/>
                <a:ea typeface="ヒラギノ角ゴ ProN W3" pitchFamily="64" charset="-128"/>
                <a:sym typeface="Gill Sans" pitchFamily="64" charset="0"/>
              </a:defRPr>
            </a:lvl4pPr>
            <a:lvl5pPr marL="2057400" indent="-228600" eaLnBrk="0" hangingPunct="0">
              <a:defRPr sz="1200">
                <a:solidFill>
                  <a:srgbClr val="000000"/>
                </a:solidFill>
                <a:latin typeface="Gill Sans" pitchFamily="64" charset="0"/>
                <a:ea typeface="ヒラギノ角ゴ ProN W3" pitchFamily="64" charset="-128"/>
                <a:sym typeface="Gill Sans" pitchFamily="64" charset="0"/>
              </a:defRPr>
            </a:lvl5pPr>
            <a:lvl6pPr marL="25146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6pPr>
            <a:lvl7pPr marL="29718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7pPr>
            <a:lvl8pPr marL="34290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8pPr>
            <a:lvl9pPr marL="38862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9pPr>
          </a:lstStyle>
          <a:p>
            <a:pPr algn="ctr" eaLnBrk="1" hangingPunct="1"/>
            <a:r>
              <a:rPr lang="en-US" sz="11900" b="1" dirty="0" smtClean="0">
                <a:latin typeface="Courier New" pitchFamily="49" charset="0"/>
                <a:cs typeface="Courier New" pitchFamily="49" charset="0"/>
              </a:rPr>
              <a:t>Community</a:t>
            </a:r>
            <a:endParaRPr lang="en-US" sz="11900" b="1" dirty="0">
              <a:latin typeface="Courier New" pitchFamily="49" charset="0"/>
              <a:cs typeface="Courier New" pitchFamily="49" charset="0"/>
            </a:endParaRPr>
          </a:p>
        </p:txBody>
      </p:sp>
    </p:spTree>
    <p:extLst>
      <p:ext uri="{BB962C8B-B14F-4D97-AF65-F5344CB8AC3E}">
        <p14:creationId xmlns:p14="http://schemas.microsoft.com/office/powerpoint/2010/main" val="1405487585"/>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549276"/>
            <a:ext cx="21945600" cy="1381124"/>
          </a:xfrm>
          <a:ln>
            <a:solidFill>
              <a:srgbClr val="800000"/>
            </a:solidFill>
          </a:ln>
        </p:spPr>
        <p:txBody>
          <a:bodyPr>
            <a:normAutofit fontScale="90000"/>
          </a:bodyPr>
          <a:lstStyle/>
          <a:p>
            <a:r>
              <a:rPr lang="en-US" dirty="0" smtClean="0"/>
              <a:t>Health IT Environments</a:t>
            </a:r>
            <a:endParaRPr lang="en-US" dirty="0"/>
          </a:p>
        </p:txBody>
      </p:sp>
      <p:sp>
        <p:nvSpPr>
          <p:cNvPr id="3" name="Text Placeholder 2"/>
          <p:cNvSpPr>
            <a:spLocks noGrp="1"/>
          </p:cNvSpPr>
          <p:nvPr>
            <p:ph type="body" idx="1"/>
          </p:nvPr>
        </p:nvSpPr>
        <p:spPr>
          <a:xfrm>
            <a:off x="1219200" y="2268542"/>
            <a:ext cx="10773835" cy="1279524"/>
          </a:xfrm>
        </p:spPr>
        <p:txBody>
          <a:bodyPr/>
          <a:lstStyle/>
          <a:p>
            <a:r>
              <a:rPr lang="en-US" dirty="0" smtClean="0"/>
              <a:t>VA</a:t>
            </a:r>
            <a:endParaRPr lang="en-US" dirty="0"/>
          </a:p>
        </p:txBody>
      </p:sp>
      <p:sp>
        <p:nvSpPr>
          <p:cNvPr id="6" name="Content Placeholder 5"/>
          <p:cNvSpPr>
            <a:spLocks noGrp="1"/>
          </p:cNvSpPr>
          <p:nvPr>
            <p:ph sz="half" idx="2"/>
          </p:nvPr>
        </p:nvSpPr>
        <p:spPr>
          <a:xfrm>
            <a:off x="1219200" y="3733800"/>
            <a:ext cx="10773835" cy="8788400"/>
          </a:xfrm>
        </p:spPr>
        <p:txBody>
          <a:bodyPr>
            <a:normAutofit lnSpcReduction="10000"/>
          </a:bodyPr>
          <a:lstStyle/>
          <a:p>
            <a:r>
              <a:rPr lang="en-US" dirty="0" smtClean="0"/>
              <a:t>Benefit Management</a:t>
            </a:r>
          </a:p>
          <a:p>
            <a:r>
              <a:rPr lang="en-US" dirty="0" smtClean="0"/>
              <a:t>Veterans</a:t>
            </a:r>
          </a:p>
          <a:p>
            <a:r>
              <a:rPr lang="en-US" dirty="0" smtClean="0"/>
              <a:t>National Presence</a:t>
            </a:r>
          </a:p>
          <a:p>
            <a:r>
              <a:rPr lang="en-US" dirty="0" smtClean="0"/>
              <a:t>Health IT-Bottom U</a:t>
            </a:r>
            <a:r>
              <a:rPr lang="en-US" dirty="0"/>
              <a:t>p</a:t>
            </a:r>
            <a:endParaRPr lang="en-US" dirty="0" smtClean="0"/>
          </a:p>
          <a:p>
            <a:r>
              <a:rPr lang="en-US" dirty="0" smtClean="0"/>
              <a:t>In House Development</a:t>
            </a:r>
          </a:p>
          <a:p>
            <a:r>
              <a:rPr lang="en-US" dirty="0" smtClean="0"/>
              <a:t>User Driven System</a:t>
            </a:r>
          </a:p>
          <a:p>
            <a:r>
              <a:rPr lang="en-US" dirty="0" smtClean="0"/>
              <a:t>Free Text</a:t>
            </a:r>
          </a:p>
          <a:p>
            <a:r>
              <a:rPr lang="en-US" dirty="0" smtClean="0"/>
              <a:t>In-House Developers</a:t>
            </a:r>
          </a:p>
          <a:p>
            <a:r>
              <a:rPr lang="en-US" dirty="0" smtClean="0"/>
              <a:t>Longer </a:t>
            </a:r>
            <a:r>
              <a:rPr lang="en-US" dirty="0" err="1" smtClean="0"/>
              <a:t>Institut</a:t>
            </a:r>
            <a:r>
              <a:rPr lang="en-US" dirty="0" smtClean="0"/>
              <a:t>.  Memory</a:t>
            </a:r>
          </a:p>
          <a:p>
            <a:pPr marL="0" indent="0">
              <a:buNone/>
            </a:pPr>
            <a:endParaRPr lang="en-US" dirty="0"/>
          </a:p>
        </p:txBody>
      </p:sp>
      <p:sp>
        <p:nvSpPr>
          <p:cNvPr id="7" name="Text Placeholder 6"/>
          <p:cNvSpPr>
            <a:spLocks noGrp="1"/>
          </p:cNvSpPr>
          <p:nvPr>
            <p:ph type="body" sz="quarter" idx="3"/>
          </p:nvPr>
        </p:nvSpPr>
        <p:spPr>
          <a:xfrm>
            <a:off x="12387092" y="2209802"/>
            <a:ext cx="10405533" cy="1295400"/>
          </a:xfrm>
        </p:spPr>
        <p:txBody>
          <a:bodyPr/>
          <a:lstStyle/>
          <a:p>
            <a:r>
              <a:rPr lang="en-US" dirty="0" err="1" smtClean="0"/>
              <a:t>DoD</a:t>
            </a:r>
            <a:r>
              <a:rPr lang="en-US" dirty="0" smtClean="0"/>
              <a:t> &amp; 3+ Services</a:t>
            </a:r>
            <a:endParaRPr lang="en-US" dirty="0"/>
          </a:p>
        </p:txBody>
      </p:sp>
      <p:sp>
        <p:nvSpPr>
          <p:cNvPr id="8" name="Content Placeholder 7"/>
          <p:cNvSpPr>
            <a:spLocks noGrp="1"/>
          </p:cNvSpPr>
          <p:nvPr>
            <p:ph sz="quarter" idx="4"/>
          </p:nvPr>
        </p:nvSpPr>
        <p:spPr>
          <a:xfrm>
            <a:off x="12387092" y="3733801"/>
            <a:ext cx="10778067" cy="8518526"/>
          </a:xfrm>
        </p:spPr>
        <p:txBody>
          <a:bodyPr>
            <a:normAutofit fontScale="92500" lnSpcReduction="10000"/>
          </a:bodyPr>
          <a:lstStyle/>
          <a:p>
            <a:r>
              <a:rPr lang="en-US" dirty="0" smtClean="0"/>
              <a:t>War Fighting</a:t>
            </a:r>
          </a:p>
          <a:p>
            <a:r>
              <a:rPr lang="en-US" dirty="0" smtClean="0"/>
              <a:t>Soldiers and Families</a:t>
            </a:r>
          </a:p>
          <a:p>
            <a:r>
              <a:rPr lang="en-US" dirty="0" smtClean="0"/>
              <a:t>Global Deployment </a:t>
            </a:r>
          </a:p>
          <a:p>
            <a:r>
              <a:rPr lang="en-US" dirty="0" smtClean="0"/>
              <a:t>Health IT- Top Down</a:t>
            </a:r>
          </a:p>
          <a:p>
            <a:r>
              <a:rPr lang="en-US" dirty="0" smtClean="0"/>
              <a:t>Acquisition Driven</a:t>
            </a:r>
          </a:p>
          <a:p>
            <a:r>
              <a:rPr lang="en-US" dirty="0" smtClean="0"/>
              <a:t>Long Lead Time  Req. Driven</a:t>
            </a:r>
          </a:p>
          <a:p>
            <a:r>
              <a:rPr lang="en-US" dirty="0" smtClean="0"/>
              <a:t>Structured Text</a:t>
            </a:r>
          </a:p>
          <a:p>
            <a:r>
              <a:rPr lang="en-US" dirty="0" smtClean="0"/>
              <a:t>All contract driven products</a:t>
            </a:r>
          </a:p>
          <a:p>
            <a:r>
              <a:rPr lang="en-US" dirty="0" smtClean="0"/>
              <a:t>Short Institutional Memory</a:t>
            </a:r>
          </a:p>
        </p:txBody>
      </p:sp>
      <p:sp>
        <p:nvSpPr>
          <p:cNvPr id="4" name="Slide Number Placeholder 3"/>
          <p:cNvSpPr>
            <a:spLocks noGrp="1"/>
          </p:cNvSpPr>
          <p:nvPr>
            <p:ph type="sldNum" sz="quarter" idx="12"/>
          </p:nvPr>
        </p:nvSpPr>
        <p:spPr/>
        <p:txBody>
          <a:bodyPr/>
          <a:lstStyle/>
          <a:p>
            <a:fld id="{278AF18F-159C-E74D-9BD2-1F2BC71E989A}" type="slidenum">
              <a:rPr lang="en-US" smtClean="0">
                <a:solidFill>
                  <a:prstClr val="black">
                    <a:tint val="75000"/>
                  </a:prstClr>
                </a:solidFill>
              </a:rPr>
              <a:pPr/>
              <a:t>5</a:t>
            </a:fld>
            <a:endParaRPr lang="en-US">
              <a:solidFill>
                <a:prstClr val="black">
                  <a:tint val="75000"/>
                </a:prstClr>
              </a:solidFill>
            </a:endParaRPr>
          </a:p>
        </p:txBody>
      </p:sp>
      <p:pic>
        <p:nvPicPr>
          <p:cNvPr id="9" name="Picture 8"/>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98847" y="12150024"/>
            <a:ext cx="6428387" cy="1158892"/>
          </a:xfrm>
          <a:prstGeom prst="rect">
            <a:avLst/>
          </a:prstGeom>
        </p:spPr>
      </p:pic>
      <p:sp>
        <p:nvSpPr>
          <p:cNvPr id="5" name="Oval 4"/>
          <p:cNvSpPr/>
          <p:nvPr/>
        </p:nvSpPr>
        <p:spPr>
          <a:xfrm>
            <a:off x="6604000" y="3302000"/>
            <a:ext cx="10498667" cy="7391400"/>
          </a:xfrm>
          <a:prstGeom prst="ellipse">
            <a:avLst/>
          </a:prstGeom>
          <a:noFill/>
          <a:ln w="57150" cmpd="sng">
            <a:solidFill>
              <a:srgbClr val="800000"/>
            </a:solidFill>
          </a:ln>
        </p:spPr>
        <p:style>
          <a:lnRef idx="1">
            <a:schemeClr val="accent1"/>
          </a:lnRef>
          <a:fillRef idx="3">
            <a:schemeClr val="accent1"/>
          </a:fillRef>
          <a:effectRef idx="2">
            <a:schemeClr val="accent1"/>
          </a:effectRef>
          <a:fontRef idx="minor">
            <a:schemeClr val="lt1"/>
          </a:fontRef>
        </p:style>
        <p:txBody>
          <a:bodyPr lIns="217071" tIns="108536" rIns="217071" bIns="108536" rtlCol="0" anchor="ctr"/>
          <a:lstStyle/>
          <a:p>
            <a:pPr algn="ctr" defTabSz="1085357" fontAlgn="auto">
              <a:spcBef>
                <a:spcPts val="0"/>
              </a:spcBef>
              <a:spcAft>
                <a:spcPts val="0"/>
              </a:spcAft>
            </a:pPr>
            <a:endParaRPr lang="en-US" sz="4300">
              <a:solidFill>
                <a:prstClr val="white"/>
              </a:solidFill>
            </a:endParaRPr>
          </a:p>
        </p:txBody>
      </p:sp>
      <p:sp>
        <p:nvSpPr>
          <p:cNvPr id="11" name="Footer Placeholder 10"/>
          <p:cNvSpPr>
            <a:spLocks noGrp="1"/>
          </p:cNvSpPr>
          <p:nvPr>
            <p:ph type="ftr" sz="quarter" idx="11"/>
          </p:nvPr>
        </p:nvSpPr>
        <p:spPr/>
        <p:txBody>
          <a:bodyPr/>
          <a:lstStyle/>
          <a:p>
            <a:endParaRPr lang="en-US">
              <a:solidFill>
                <a:prstClr val="black">
                  <a:tint val="75000"/>
                </a:prstClr>
              </a:solidFill>
            </a:endParaRPr>
          </a:p>
        </p:txBody>
      </p:sp>
    </p:spTree>
    <p:extLst>
      <p:ext uri="{BB962C8B-B14F-4D97-AF65-F5344CB8AC3E}">
        <p14:creationId xmlns:p14="http://schemas.microsoft.com/office/powerpoint/2010/main" val="418989478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143604" y="3505200"/>
            <a:ext cx="22077363" cy="7391400"/>
          </a:xfrm>
        </p:spPr>
        <p:txBody>
          <a:bodyPr/>
          <a:lstStyle/>
          <a:p>
            <a:pPr algn="ctr">
              <a:defRPr/>
            </a:pPr>
            <a:r>
              <a:rPr lang="en-US" sz="21900" dirty="0">
                <a:latin typeface="Courier New" pitchFamily="49" charset="0"/>
                <a:cs typeface="Courier New" pitchFamily="49" charset="0"/>
              </a:rPr>
              <a:t>Critical</a:t>
            </a:r>
            <a:br>
              <a:rPr lang="en-US" sz="21900" dirty="0">
                <a:latin typeface="Courier New" pitchFamily="49" charset="0"/>
                <a:cs typeface="Courier New" pitchFamily="49" charset="0"/>
              </a:rPr>
            </a:br>
            <a:r>
              <a:rPr lang="en-US" sz="21900" dirty="0">
                <a:latin typeface="Courier New" pitchFamily="49" charset="0"/>
                <a:cs typeface="Courier New" pitchFamily="49" charset="0"/>
              </a:rPr>
              <a:t>Mass</a:t>
            </a: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67404" y="6602414"/>
            <a:ext cx="22077363" cy="3810000"/>
          </a:xfrm>
        </p:spPr>
        <p:txBody>
          <a:bodyPr/>
          <a:lstStyle/>
          <a:p>
            <a:pPr algn="ctr">
              <a:defRPr/>
            </a:pPr>
            <a:r>
              <a:rPr lang="en-US" sz="21900" dirty="0">
                <a:latin typeface="Courier New" pitchFamily="49" charset="0"/>
                <a:cs typeface="Courier New" pitchFamily="49" charset="0"/>
              </a:rPr>
              <a:t>1,000 LOC</a:t>
            </a:r>
          </a:p>
        </p:txBody>
      </p:sp>
      <p:pic>
        <p:nvPicPr>
          <p:cNvPr id="35843" name="Picture 2" descr="C:\Users\ibanez\AppData\Local\Microsoft\Windows\Temporary Internet Files\Content.IE5\933OTSSY\MC900200017[1].wm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93425" y="2843214"/>
            <a:ext cx="5021261"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4" name="TextBox 1"/>
          <p:cNvSpPr txBox="1">
            <a:spLocks noChangeArrowheads="1"/>
          </p:cNvSpPr>
          <p:nvPr/>
        </p:nvSpPr>
        <p:spPr bwMode="auto">
          <a:xfrm>
            <a:off x="7821884" y="2743653"/>
            <a:ext cx="1868332" cy="3462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900" tIns="45718" rIns="90900" bIns="45718">
            <a:spAutoFit/>
          </a:bodyPr>
          <a:lstStyle>
            <a:lvl1pPr eaLnBrk="0" hangingPunct="0">
              <a:defRPr sz="1200">
                <a:solidFill>
                  <a:srgbClr val="000000"/>
                </a:solidFill>
                <a:latin typeface="Gill Sans" pitchFamily="64" charset="0"/>
                <a:ea typeface="ヒラギノ角ゴ ProN W3" pitchFamily="64" charset="-128"/>
                <a:sym typeface="Gill Sans" pitchFamily="64" charset="0"/>
              </a:defRPr>
            </a:lvl1pPr>
            <a:lvl2pPr marL="742950" indent="-285750" eaLnBrk="0" hangingPunct="0">
              <a:defRPr sz="1200">
                <a:solidFill>
                  <a:srgbClr val="000000"/>
                </a:solidFill>
                <a:latin typeface="Gill Sans" pitchFamily="64" charset="0"/>
                <a:ea typeface="ヒラギノ角ゴ ProN W3" pitchFamily="64" charset="-128"/>
                <a:sym typeface="Gill Sans" pitchFamily="64" charset="0"/>
              </a:defRPr>
            </a:lvl2pPr>
            <a:lvl3pPr marL="1143000" indent="-228600" eaLnBrk="0" hangingPunct="0">
              <a:defRPr sz="1200">
                <a:solidFill>
                  <a:srgbClr val="000000"/>
                </a:solidFill>
                <a:latin typeface="Gill Sans" pitchFamily="64" charset="0"/>
                <a:ea typeface="ヒラギノ角ゴ ProN W3" pitchFamily="64" charset="-128"/>
                <a:sym typeface="Gill Sans" pitchFamily="64" charset="0"/>
              </a:defRPr>
            </a:lvl3pPr>
            <a:lvl4pPr marL="1600200" indent="-228600" eaLnBrk="0" hangingPunct="0">
              <a:defRPr sz="1200">
                <a:solidFill>
                  <a:srgbClr val="000000"/>
                </a:solidFill>
                <a:latin typeface="Gill Sans" pitchFamily="64" charset="0"/>
                <a:ea typeface="ヒラギノ角ゴ ProN W3" pitchFamily="64" charset="-128"/>
                <a:sym typeface="Gill Sans" pitchFamily="64" charset="0"/>
              </a:defRPr>
            </a:lvl4pPr>
            <a:lvl5pPr marL="2057400" indent="-228600" eaLnBrk="0" hangingPunct="0">
              <a:defRPr sz="1200">
                <a:solidFill>
                  <a:srgbClr val="000000"/>
                </a:solidFill>
                <a:latin typeface="Gill Sans" pitchFamily="64" charset="0"/>
                <a:ea typeface="ヒラギノ角ゴ ProN W3" pitchFamily="64" charset="-128"/>
                <a:sym typeface="Gill Sans" pitchFamily="64" charset="0"/>
              </a:defRPr>
            </a:lvl5pPr>
            <a:lvl6pPr marL="25146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6pPr>
            <a:lvl7pPr marL="29718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7pPr>
            <a:lvl8pPr marL="34290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8pPr>
            <a:lvl9pPr marL="38862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9pPr>
          </a:lstStyle>
          <a:p>
            <a:pPr eaLnBrk="1" hangingPunct="1"/>
            <a:r>
              <a:rPr lang="en-US" sz="21900" b="1">
                <a:latin typeface="Courier New" pitchFamily="49" charset="0"/>
                <a:cs typeface="Courier New" pitchFamily="49" charset="0"/>
              </a:rPr>
              <a:t>1</a:t>
            </a:r>
          </a:p>
        </p:txBody>
      </p:sp>
      <p:cxnSp>
        <p:nvCxnSpPr>
          <p:cNvPr id="5" name="Straight Connector 4"/>
          <p:cNvCxnSpPr/>
          <p:nvPr/>
        </p:nvCxnSpPr>
        <p:spPr bwMode="auto">
          <a:xfrm>
            <a:off x="3886201" y="6450014"/>
            <a:ext cx="16230600" cy="0"/>
          </a:xfrm>
          <a:prstGeom prst="line">
            <a:avLst/>
          </a:prstGeom>
          <a:blipFill dpi="0" rotWithShape="0">
            <a:blip r:embed="rId4"/>
            <a:srcRect/>
            <a:tile tx="0" ty="0" sx="100000" sy="100000" flip="none" algn="tl"/>
          </a:blipFill>
          <a:ln w="2032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371600" y="4724400"/>
            <a:ext cx="15544800" cy="3429000"/>
          </a:xfrm>
        </p:spPr>
        <p:txBody>
          <a:bodyPr/>
          <a:lstStyle/>
          <a:p>
            <a:pPr algn="ctr">
              <a:defRPr/>
            </a:pPr>
            <a:r>
              <a:rPr lang="en-US" sz="26000" dirty="0">
                <a:latin typeface="Courier New" pitchFamily="49" charset="0"/>
                <a:cs typeface="Courier New" pitchFamily="49" charset="0"/>
              </a:rPr>
              <a:t>5,000</a:t>
            </a:r>
          </a:p>
        </p:txBody>
      </p:sp>
      <p:pic>
        <p:nvPicPr>
          <p:cNvPr id="36867" name="Picture 2" descr="C:\Users\ibanez\AppData\Local\Microsoft\Windows\Temporary Internet Files\Content.IE5\933OTSSY\MC900200017[1].wm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68600" y="4800600"/>
            <a:ext cx="5021264"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362200" y="4953000"/>
            <a:ext cx="13258800" cy="3429000"/>
          </a:xfrm>
        </p:spPr>
        <p:txBody>
          <a:bodyPr/>
          <a:lstStyle/>
          <a:p>
            <a:pPr algn="ctr">
              <a:defRPr/>
            </a:pPr>
            <a:r>
              <a:rPr lang="en-US" sz="26000" dirty="0">
                <a:latin typeface="Courier New" pitchFamily="49" charset="0"/>
                <a:cs typeface="Courier New" pitchFamily="49" charset="0"/>
              </a:rPr>
              <a:t>10,000</a:t>
            </a:r>
          </a:p>
        </p:txBody>
      </p:sp>
      <p:pic>
        <p:nvPicPr>
          <p:cNvPr id="37891" name="Picture 4" descr="C:\Users\ibanez\AppData\Local\Microsoft\Windows\Temporary Internet Files\Content.IE5\933OTSSY\MC900390944[1].wm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926404" y="5083189"/>
            <a:ext cx="3267075" cy="3832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2" name="Picture 5" descr="C:\Users\ibanez\AppData\Local\Microsoft\Windows\Temporary Internet Files\Content.IE5\NVZP24A3\MC900347445[1].wm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192875" y="5156200"/>
            <a:ext cx="2295525" cy="375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bwMode="auto">
          <a:xfrm>
            <a:off x="3886200" y="1219200"/>
            <a:ext cx="0" cy="9982200"/>
          </a:xfrm>
          <a:prstGeom prst="line">
            <a:avLst/>
          </a:prstGeom>
          <a:blipFill dpi="0" rotWithShape="0">
            <a:blip r:embed="rId3"/>
            <a:srcRect/>
            <a:tile tx="0" ty="0" sx="100000" sy="100000" flip="none" algn="tl"/>
          </a:blipFill>
          <a:ln w="2540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2" name="Straight Connector 11"/>
          <p:cNvCxnSpPr/>
          <p:nvPr/>
        </p:nvCxnSpPr>
        <p:spPr bwMode="auto">
          <a:xfrm flipH="1">
            <a:off x="3124200" y="10591800"/>
            <a:ext cx="19050000" cy="0"/>
          </a:xfrm>
          <a:prstGeom prst="line">
            <a:avLst/>
          </a:prstGeom>
          <a:blipFill dpi="0" rotWithShape="0">
            <a:blip r:embed="rId3"/>
            <a:srcRect/>
            <a:tile tx="0" ty="0" sx="100000" sy="100000" flip="none" algn="tl"/>
          </a:blipFill>
          <a:ln w="2540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10" name="Freeform 9"/>
          <p:cNvSpPr/>
          <p:nvPr/>
        </p:nvSpPr>
        <p:spPr bwMode="auto">
          <a:xfrm>
            <a:off x="4835550" y="1563688"/>
            <a:ext cx="16424275" cy="8118476"/>
          </a:xfrm>
          <a:custGeom>
            <a:avLst/>
            <a:gdLst>
              <a:gd name="connsiteX0" fmla="*/ 3314 w 18459756"/>
              <a:gd name="connsiteY0" fmla="*/ 0 h 8795982"/>
              <a:gd name="connsiteX1" fmla="*/ 340198 w 18459756"/>
              <a:gd name="connsiteY1" fmla="*/ 4475748 h 8795982"/>
              <a:gd name="connsiteX2" fmla="*/ 2144935 w 18459756"/>
              <a:gd name="connsiteY2" fmla="*/ 7411453 h 8795982"/>
              <a:gd name="connsiteX3" fmla="*/ 8786366 w 18459756"/>
              <a:gd name="connsiteY3" fmla="*/ 8470232 h 8795982"/>
              <a:gd name="connsiteX4" fmla="*/ 16655019 w 18459756"/>
              <a:gd name="connsiteY4" fmla="*/ 8758990 h 8795982"/>
              <a:gd name="connsiteX5" fmla="*/ 18459756 w 18459756"/>
              <a:gd name="connsiteY5" fmla="*/ 8783053 h 8795982"/>
              <a:gd name="connsiteX0" fmla="*/ 56923 w 18513365"/>
              <a:gd name="connsiteY0" fmla="*/ 0 h 8795982"/>
              <a:gd name="connsiteX1" fmla="*/ 393807 w 18513365"/>
              <a:gd name="connsiteY1" fmla="*/ 4475748 h 8795982"/>
              <a:gd name="connsiteX2" fmla="*/ 3577676 w 18513365"/>
              <a:gd name="connsiteY2" fmla="*/ 7750596 h 8795982"/>
              <a:gd name="connsiteX3" fmla="*/ 8839975 w 18513365"/>
              <a:gd name="connsiteY3" fmla="*/ 8470232 h 8795982"/>
              <a:gd name="connsiteX4" fmla="*/ 16708628 w 18513365"/>
              <a:gd name="connsiteY4" fmla="*/ 8758990 h 8795982"/>
              <a:gd name="connsiteX5" fmla="*/ 18513365 w 18513365"/>
              <a:gd name="connsiteY5" fmla="*/ 8783053 h 8795982"/>
              <a:gd name="connsiteX0" fmla="*/ 597 w 18457039"/>
              <a:gd name="connsiteY0" fmla="*/ 0 h 8795982"/>
              <a:gd name="connsiteX1" fmla="*/ 689024 w 18457039"/>
              <a:gd name="connsiteY1" fmla="*/ 4449661 h 8795982"/>
              <a:gd name="connsiteX2" fmla="*/ 3521350 w 18457039"/>
              <a:gd name="connsiteY2" fmla="*/ 7750596 h 8795982"/>
              <a:gd name="connsiteX3" fmla="*/ 8783649 w 18457039"/>
              <a:gd name="connsiteY3" fmla="*/ 8470232 h 8795982"/>
              <a:gd name="connsiteX4" fmla="*/ 16652302 w 18457039"/>
              <a:gd name="connsiteY4" fmla="*/ 8758990 h 8795982"/>
              <a:gd name="connsiteX5" fmla="*/ 18457039 w 18457039"/>
              <a:gd name="connsiteY5" fmla="*/ 8783053 h 8795982"/>
              <a:gd name="connsiteX0" fmla="*/ 2932 w 18459374"/>
              <a:gd name="connsiteY0" fmla="*/ 0 h 8795982"/>
              <a:gd name="connsiteX1" fmla="*/ 691359 w 18459374"/>
              <a:gd name="connsiteY1" fmla="*/ 4449661 h 8795982"/>
              <a:gd name="connsiteX2" fmla="*/ 4334939 w 18459374"/>
              <a:gd name="connsiteY2" fmla="*/ 7854948 h 8795982"/>
              <a:gd name="connsiteX3" fmla="*/ 8785984 w 18459374"/>
              <a:gd name="connsiteY3" fmla="*/ 8470232 h 8795982"/>
              <a:gd name="connsiteX4" fmla="*/ 16654637 w 18459374"/>
              <a:gd name="connsiteY4" fmla="*/ 8758990 h 8795982"/>
              <a:gd name="connsiteX5" fmla="*/ 18459374 w 18459374"/>
              <a:gd name="connsiteY5" fmla="*/ 8783053 h 8795982"/>
              <a:gd name="connsiteX0" fmla="*/ 2932 w 18459374"/>
              <a:gd name="connsiteY0" fmla="*/ 0 h 8795982"/>
              <a:gd name="connsiteX1" fmla="*/ 691359 w 18459374"/>
              <a:gd name="connsiteY1" fmla="*/ 4449661 h 8795982"/>
              <a:gd name="connsiteX2" fmla="*/ 4334939 w 18459374"/>
              <a:gd name="connsiteY2" fmla="*/ 7854948 h 8795982"/>
              <a:gd name="connsiteX3" fmla="*/ 8785984 w 18459374"/>
              <a:gd name="connsiteY3" fmla="*/ 8470232 h 8795982"/>
              <a:gd name="connsiteX4" fmla="*/ 16654637 w 18459374"/>
              <a:gd name="connsiteY4" fmla="*/ 8758990 h 8795982"/>
              <a:gd name="connsiteX5" fmla="*/ 18459374 w 18459374"/>
              <a:gd name="connsiteY5" fmla="*/ 8783053 h 8795982"/>
              <a:gd name="connsiteX0" fmla="*/ 2932 w 18459374"/>
              <a:gd name="connsiteY0" fmla="*/ 0 h 8795982"/>
              <a:gd name="connsiteX1" fmla="*/ 691359 w 18459374"/>
              <a:gd name="connsiteY1" fmla="*/ 4449661 h 8795982"/>
              <a:gd name="connsiteX2" fmla="*/ 4334939 w 18459374"/>
              <a:gd name="connsiteY2" fmla="*/ 7854948 h 8795982"/>
              <a:gd name="connsiteX3" fmla="*/ 8785984 w 18459374"/>
              <a:gd name="connsiteY3" fmla="*/ 8470232 h 8795982"/>
              <a:gd name="connsiteX4" fmla="*/ 16654637 w 18459374"/>
              <a:gd name="connsiteY4" fmla="*/ 8758990 h 8795982"/>
              <a:gd name="connsiteX5" fmla="*/ 18459374 w 18459374"/>
              <a:gd name="connsiteY5" fmla="*/ 8783053 h 8795982"/>
              <a:gd name="connsiteX0" fmla="*/ 326 w 18456768"/>
              <a:gd name="connsiteY0" fmla="*/ 0 h 8795982"/>
              <a:gd name="connsiteX1" fmla="*/ 932129 w 18456768"/>
              <a:gd name="connsiteY1" fmla="*/ 4475749 h 8795982"/>
              <a:gd name="connsiteX2" fmla="*/ 4332333 w 18456768"/>
              <a:gd name="connsiteY2" fmla="*/ 7854948 h 8795982"/>
              <a:gd name="connsiteX3" fmla="*/ 8783378 w 18456768"/>
              <a:gd name="connsiteY3" fmla="*/ 8470232 h 8795982"/>
              <a:gd name="connsiteX4" fmla="*/ 16652031 w 18456768"/>
              <a:gd name="connsiteY4" fmla="*/ 8758990 h 8795982"/>
              <a:gd name="connsiteX5" fmla="*/ 18456768 w 18456768"/>
              <a:gd name="connsiteY5" fmla="*/ 8783053 h 8795982"/>
              <a:gd name="connsiteX0" fmla="*/ 326 w 18456768"/>
              <a:gd name="connsiteY0" fmla="*/ 0 h 8795982"/>
              <a:gd name="connsiteX1" fmla="*/ 932129 w 18456768"/>
              <a:gd name="connsiteY1" fmla="*/ 4475749 h 8795982"/>
              <a:gd name="connsiteX2" fmla="*/ 4332333 w 18456768"/>
              <a:gd name="connsiteY2" fmla="*/ 7854948 h 8795982"/>
              <a:gd name="connsiteX3" fmla="*/ 8783378 w 18456768"/>
              <a:gd name="connsiteY3" fmla="*/ 8470232 h 8795982"/>
              <a:gd name="connsiteX4" fmla="*/ 16652031 w 18456768"/>
              <a:gd name="connsiteY4" fmla="*/ 8758990 h 8795982"/>
              <a:gd name="connsiteX5" fmla="*/ 18456768 w 18456768"/>
              <a:gd name="connsiteY5" fmla="*/ 8783053 h 8795982"/>
              <a:gd name="connsiteX0" fmla="*/ 326 w 18456768"/>
              <a:gd name="connsiteY0" fmla="*/ 0 h 8795982"/>
              <a:gd name="connsiteX1" fmla="*/ 932129 w 18456768"/>
              <a:gd name="connsiteY1" fmla="*/ 4475749 h 8795982"/>
              <a:gd name="connsiteX2" fmla="*/ 4332333 w 18456768"/>
              <a:gd name="connsiteY2" fmla="*/ 7854948 h 8795982"/>
              <a:gd name="connsiteX3" fmla="*/ 8783378 w 18456768"/>
              <a:gd name="connsiteY3" fmla="*/ 8470232 h 8795982"/>
              <a:gd name="connsiteX4" fmla="*/ 16652031 w 18456768"/>
              <a:gd name="connsiteY4" fmla="*/ 8758990 h 8795982"/>
              <a:gd name="connsiteX5" fmla="*/ 18456768 w 18456768"/>
              <a:gd name="connsiteY5" fmla="*/ 8783053 h 8795982"/>
              <a:gd name="connsiteX0" fmla="*/ 326 w 18456768"/>
              <a:gd name="connsiteY0" fmla="*/ 0 h 8795982"/>
              <a:gd name="connsiteX1" fmla="*/ 932129 w 18456768"/>
              <a:gd name="connsiteY1" fmla="*/ 4475749 h 8795982"/>
              <a:gd name="connsiteX2" fmla="*/ 4332333 w 18456768"/>
              <a:gd name="connsiteY2" fmla="*/ 7854948 h 8795982"/>
              <a:gd name="connsiteX3" fmla="*/ 8783378 w 18456768"/>
              <a:gd name="connsiteY3" fmla="*/ 8470232 h 8795982"/>
              <a:gd name="connsiteX4" fmla="*/ 16652031 w 18456768"/>
              <a:gd name="connsiteY4" fmla="*/ 8758990 h 8795982"/>
              <a:gd name="connsiteX5" fmla="*/ 18456768 w 18456768"/>
              <a:gd name="connsiteY5" fmla="*/ 8783053 h 8795982"/>
              <a:gd name="connsiteX0" fmla="*/ 98516 w 18554958"/>
              <a:gd name="connsiteY0" fmla="*/ 0 h 8795982"/>
              <a:gd name="connsiteX1" fmla="*/ 1030319 w 18554958"/>
              <a:gd name="connsiteY1" fmla="*/ 4475749 h 8795982"/>
              <a:gd name="connsiteX2" fmla="*/ 8881568 w 18554958"/>
              <a:gd name="connsiteY2" fmla="*/ 8470232 h 8795982"/>
              <a:gd name="connsiteX3" fmla="*/ 16750221 w 18554958"/>
              <a:gd name="connsiteY3" fmla="*/ 8758990 h 8795982"/>
              <a:gd name="connsiteX4" fmla="*/ 18554958 w 18554958"/>
              <a:gd name="connsiteY4" fmla="*/ 8783053 h 8795982"/>
              <a:gd name="connsiteX0" fmla="*/ 98516 w 18554958"/>
              <a:gd name="connsiteY0" fmla="*/ 0 h 8795982"/>
              <a:gd name="connsiteX1" fmla="*/ 1030319 w 18554958"/>
              <a:gd name="connsiteY1" fmla="*/ 4475749 h 8795982"/>
              <a:gd name="connsiteX2" fmla="*/ 8881568 w 18554958"/>
              <a:gd name="connsiteY2" fmla="*/ 8470232 h 8795982"/>
              <a:gd name="connsiteX3" fmla="*/ 16750221 w 18554958"/>
              <a:gd name="connsiteY3" fmla="*/ 8758990 h 8795982"/>
              <a:gd name="connsiteX4" fmla="*/ 18554958 w 18554958"/>
              <a:gd name="connsiteY4" fmla="*/ 8783053 h 8795982"/>
              <a:gd name="connsiteX0" fmla="*/ 98516 w 18554958"/>
              <a:gd name="connsiteY0" fmla="*/ 0 h 8795982"/>
              <a:gd name="connsiteX1" fmla="*/ 1030319 w 18554958"/>
              <a:gd name="connsiteY1" fmla="*/ 4475749 h 8795982"/>
              <a:gd name="connsiteX2" fmla="*/ 8881568 w 18554958"/>
              <a:gd name="connsiteY2" fmla="*/ 8470232 h 8795982"/>
              <a:gd name="connsiteX3" fmla="*/ 16750221 w 18554958"/>
              <a:gd name="connsiteY3" fmla="*/ 8758990 h 8795982"/>
              <a:gd name="connsiteX4" fmla="*/ 18554958 w 18554958"/>
              <a:gd name="connsiteY4" fmla="*/ 8783053 h 8795982"/>
              <a:gd name="connsiteX0" fmla="*/ 98516 w 18554958"/>
              <a:gd name="connsiteY0" fmla="*/ 0 h 8923841"/>
              <a:gd name="connsiteX1" fmla="*/ 1030319 w 18554958"/>
              <a:gd name="connsiteY1" fmla="*/ 4475749 h 8923841"/>
              <a:gd name="connsiteX2" fmla="*/ 8881568 w 18554958"/>
              <a:gd name="connsiteY2" fmla="*/ 8470232 h 8923841"/>
              <a:gd name="connsiteX3" fmla="*/ 16750221 w 18554958"/>
              <a:gd name="connsiteY3" fmla="*/ 8758990 h 8923841"/>
              <a:gd name="connsiteX4" fmla="*/ 18554958 w 18554958"/>
              <a:gd name="connsiteY4" fmla="*/ 8783053 h 8923841"/>
              <a:gd name="connsiteX0" fmla="*/ 98516 w 18554958"/>
              <a:gd name="connsiteY0" fmla="*/ 0 h 8795982"/>
              <a:gd name="connsiteX1" fmla="*/ 1030319 w 18554958"/>
              <a:gd name="connsiteY1" fmla="*/ 4475749 h 8795982"/>
              <a:gd name="connsiteX2" fmla="*/ 8881568 w 18554958"/>
              <a:gd name="connsiteY2" fmla="*/ 8470232 h 8795982"/>
              <a:gd name="connsiteX3" fmla="*/ 16750221 w 18554958"/>
              <a:gd name="connsiteY3" fmla="*/ 8758990 h 8795982"/>
              <a:gd name="connsiteX4" fmla="*/ 18554958 w 18554958"/>
              <a:gd name="connsiteY4" fmla="*/ 8783053 h 8795982"/>
              <a:gd name="connsiteX0" fmla="*/ 98516 w 18554958"/>
              <a:gd name="connsiteY0" fmla="*/ 0 h 8795982"/>
              <a:gd name="connsiteX1" fmla="*/ 1030319 w 18554958"/>
              <a:gd name="connsiteY1" fmla="*/ 4475749 h 8795982"/>
              <a:gd name="connsiteX2" fmla="*/ 8881568 w 18554958"/>
              <a:gd name="connsiteY2" fmla="*/ 8470232 h 8795982"/>
              <a:gd name="connsiteX3" fmla="*/ 16750221 w 18554958"/>
              <a:gd name="connsiteY3" fmla="*/ 8758990 h 8795982"/>
              <a:gd name="connsiteX4" fmla="*/ 18554958 w 18554958"/>
              <a:gd name="connsiteY4" fmla="*/ 8783053 h 8795982"/>
              <a:gd name="connsiteX0" fmla="*/ 98516 w 18554958"/>
              <a:gd name="connsiteY0" fmla="*/ 0 h 8795982"/>
              <a:gd name="connsiteX1" fmla="*/ 1030319 w 18554958"/>
              <a:gd name="connsiteY1" fmla="*/ 4475749 h 8795982"/>
              <a:gd name="connsiteX2" fmla="*/ 8881568 w 18554958"/>
              <a:gd name="connsiteY2" fmla="*/ 8470232 h 8795982"/>
              <a:gd name="connsiteX3" fmla="*/ 16750221 w 18554958"/>
              <a:gd name="connsiteY3" fmla="*/ 8758990 h 8795982"/>
              <a:gd name="connsiteX4" fmla="*/ 18554958 w 18554958"/>
              <a:gd name="connsiteY4" fmla="*/ 8783053 h 8795982"/>
              <a:gd name="connsiteX0" fmla="*/ 67126 w 18523568"/>
              <a:gd name="connsiteY0" fmla="*/ 0 h 8795982"/>
              <a:gd name="connsiteX1" fmla="*/ 998929 w 18523568"/>
              <a:gd name="connsiteY1" fmla="*/ 4475749 h 8795982"/>
              <a:gd name="connsiteX2" fmla="*/ 8850178 w 18523568"/>
              <a:gd name="connsiteY2" fmla="*/ 8470232 h 8795982"/>
              <a:gd name="connsiteX3" fmla="*/ 16718831 w 18523568"/>
              <a:gd name="connsiteY3" fmla="*/ 8758990 h 8795982"/>
              <a:gd name="connsiteX4" fmla="*/ 18523568 w 18523568"/>
              <a:gd name="connsiteY4" fmla="*/ 8783053 h 8795982"/>
              <a:gd name="connsiteX0" fmla="*/ 301 w 18456743"/>
              <a:gd name="connsiteY0" fmla="*/ 0 h 8795982"/>
              <a:gd name="connsiteX1" fmla="*/ 1581107 w 18456743"/>
              <a:gd name="connsiteY1" fmla="*/ 5388826 h 8795982"/>
              <a:gd name="connsiteX2" fmla="*/ 8783353 w 18456743"/>
              <a:gd name="connsiteY2" fmla="*/ 8470232 h 8795982"/>
              <a:gd name="connsiteX3" fmla="*/ 16652006 w 18456743"/>
              <a:gd name="connsiteY3" fmla="*/ 8758990 h 8795982"/>
              <a:gd name="connsiteX4" fmla="*/ 18456743 w 18456743"/>
              <a:gd name="connsiteY4" fmla="*/ 8783053 h 8795982"/>
              <a:gd name="connsiteX0" fmla="*/ 218 w 18456660"/>
              <a:gd name="connsiteY0" fmla="*/ 0 h 8800738"/>
              <a:gd name="connsiteX1" fmla="*/ 1581024 w 18456660"/>
              <a:gd name="connsiteY1" fmla="*/ 5388826 h 8800738"/>
              <a:gd name="connsiteX2" fmla="*/ 7539347 w 18456660"/>
              <a:gd name="connsiteY2" fmla="*/ 8391968 h 8800738"/>
              <a:gd name="connsiteX3" fmla="*/ 16651923 w 18456660"/>
              <a:gd name="connsiteY3" fmla="*/ 8758990 h 8800738"/>
              <a:gd name="connsiteX4" fmla="*/ 18456660 w 18456660"/>
              <a:gd name="connsiteY4" fmla="*/ 8783053 h 8800738"/>
              <a:gd name="connsiteX0" fmla="*/ 218 w 18456660"/>
              <a:gd name="connsiteY0" fmla="*/ 0 h 8800738"/>
              <a:gd name="connsiteX1" fmla="*/ 1581024 w 18456660"/>
              <a:gd name="connsiteY1" fmla="*/ 5388826 h 8800738"/>
              <a:gd name="connsiteX2" fmla="*/ 7539347 w 18456660"/>
              <a:gd name="connsiteY2" fmla="*/ 8391968 h 8800738"/>
              <a:gd name="connsiteX3" fmla="*/ 16651923 w 18456660"/>
              <a:gd name="connsiteY3" fmla="*/ 8758990 h 8800738"/>
              <a:gd name="connsiteX4" fmla="*/ 18456660 w 18456660"/>
              <a:gd name="connsiteY4" fmla="*/ 8783053 h 88007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56660" h="8800738">
                <a:moveTo>
                  <a:pt x="218" y="0"/>
                </a:moveTo>
                <a:cubicBezTo>
                  <a:pt x="-9809" y="1620253"/>
                  <a:pt x="324503" y="3990165"/>
                  <a:pt x="1581024" y="5388826"/>
                </a:cubicBezTo>
                <a:cubicBezTo>
                  <a:pt x="2837546" y="6787487"/>
                  <a:pt x="5027531" y="7960714"/>
                  <a:pt x="7539347" y="8391968"/>
                </a:cubicBezTo>
                <a:cubicBezTo>
                  <a:pt x="10051163" y="8823222"/>
                  <a:pt x="14832371" y="8693809"/>
                  <a:pt x="16651923" y="8758990"/>
                </a:cubicBezTo>
                <a:cubicBezTo>
                  <a:pt x="18471475" y="8824171"/>
                  <a:pt x="18360407" y="8797090"/>
                  <a:pt x="18456660" y="8783053"/>
                </a:cubicBezTo>
              </a:path>
            </a:pathLst>
          </a:custGeom>
          <a:noFill/>
          <a:ln w="228600" cap="flat" cmpd="sng" algn="ctr">
            <a:solidFill>
              <a:schemeClr val="accent5">
                <a:lumMod val="50000"/>
              </a:schemeClr>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0900" tIns="45718" rIns="90900" bIns="45718"/>
          <a:lstStyle/>
          <a:p>
            <a:pPr>
              <a:defRPr/>
            </a:pPr>
            <a:endParaRPr lang="en-US">
              <a:latin typeface="Gill Sans" charset="0"/>
              <a:ea typeface="ヒラギノ角ゴ ProN W3" charset="0"/>
              <a:sym typeface="Gill Sans" charset="0"/>
            </a:endParaRPr>
          </a:p>
        </p:txBody>
      </p:sp>
      <p:cxnSp>
        <p:nvCxnSpPr>
          <p:cNvPr id="13" name="Straight Connector 12"/>
          <p:cNvCxnSpPr/>
          <p:nvPr/>
        </p:nvCxnSpPr>
        <p:spPr bwMode="auto">
          <a:xfrm>
            <a:off x="5715001" y="2743200"/>
            <a:ext cx="76200" cy="8458200"/>
          </a:xfrm>
          <a:prstGeom prst="line">
            <a:avLst/>
          </a:prstGeom>
          <a:blipFill dpi="0" rotWithShape="0">
            <a:blip r:embed="rId3"/>
            <a:srcRect/>
            <a:tile tx="0" ty="0" sx="100000" sy="100000" flip="none" algn="tl"/>
          </a:blipFill>
          <a:ln w="152400" cap="flat" cmpd="sng" algn="ctr">
            <a:solidFill>
              <a:srgbClr val="92D05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143604" y="3505200"/>
            <a:ext cx="22077363" cy="7391400"/>
          </a:xfrm>
        </p:spPr>
        <p:txBody>
          <a:bodyPr/>
          <a:lstStyle/>
          <a:p>
            <a:pPr algn="ctr">
              <a:defRPr/>
            </a:pPr>
            <a:r>
              <a:rPr lang="en-US" sz="16000" dirty="0">
                <a:latin typeface="Courier New" pitchFamily="49" charset="0"/>
                <a:cs typeface="Courier New" pitchFamily="49" charset="0"/>
              </a:rPr>
              <a:t>Software </a:t>
            </a:r>
            <a:br>
              <a:rPr lang="en-US" sz="16000" dirty="0">
                <a:latin typeface="Courier New" pitchFamily="49" charset="0"/>
                <a:cs typeface="Courier New" pitchFamily="49" charset="0"/>
              </a:rPr>
            </a:br>
            <a:r>
              <a:rPr lang="en-US" sz="16000" dirty="0">
                <a:latin typeface="Courier New" pitchFamily="49" charset="0"/>
                <a:cs typeface="Courier New" pitchFamily="49" charset="0"/>
              </a:rPr>
              <a:t>is not enough</a:t>
            </a:r>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143604" y="3505200"/>
            <a:ext cx="22077363" cy="7391400"/>
          </a:xfrm>
        </p:spPr>
        <p:txBody>
          <a:bodyPr/>
          <a:lstStyle/>
          <a:p>
            <a:pPr algn="ctr">
              <a:defRPr/>
            </a:pPr>
            <a:r>
              <a:rPr lang="en-US" sz="16000" dirty="0">
                <a:latin typeface="Courier New" pitchFamily="49" charset="0"/>
                <a:cs typeface="Courier New" pitchFamily="49" charset="0"/>
              </a:rPr>
              <a:t>Living</a:t>
            </a:r>
            <a:br>
              <a:rPr lang="en-US" sz="16000" dirty="0">
                <a:latin typeface="Courier New" pitchFamily="49" charset="0"/>
                <a:cs typeface="Courier New" pitchFamily="49" charset="0"/>
              </a:rPr>
            </a:br>
            <a:r>
              <a:rPr lang="en-US" sz="16000" dirty="0">
                <a:latin typeface="Courier New" pitchFamily="49" charset="0"/>
                <a:cs typeface="Courier New" pitchFamily="49" charset="0"/>
              </a:rPr>
              <a:t>Community</a:t>
            </a:r>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371726" y="4953000"/>
            <a:ext cx="22077363" cy="2819400"/>
          </a:xfrm>
        </p:spPr>
        <p:txBody>
          <a:bodyPr/>
          <a:lstStyle/>
          <a:p>
            <a:pPr algn="ctr">
              <a:defRPr/>
            </a:pPr>
            <a:r>
              <a:rPr lang="en-US" sz="16000" dirty="0">
                <a:latin typeface="Courier New" pitchFamily="49" charset="0"/>
                <a:cs typeface="Courier New" pitchFamily="49" charset="0"/>
              </a:rPr>
              <a:t>Can’t buy that…</a:t>
            </a:r>
          </a:p>
        </p:txBody>
      </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http://farm2.staticflickr.com/1376/613583310_9f6407ba3c_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4384000" cy="1223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1" name="Rectangle 1"/>
          <p:cNvSpPr>
            <a:spLocks noChangeArrowheads="1"/>
          </p:cNvSpPr>
          <p:nvPr/>
        </p:nvSpPr>
        <p:spPr bwMode="auto">
          <a:xfrm>
            <a:off x="533648" y="12649471"/>
            <a:ext cx="11289564" cy="646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900" tIns="45718" rIns="90900" bIns="45718">
            <a:spAutoFit/>
          </a:bodyPr>
          <a:lstStyle/>
          <a:p>
            <a:r>
              <a:rPr lang="en-US" sz="3600">
                <a:hlinkClick r:id="rId4"/>
              </a:rPr>
              <a:t>http://www.flickr.com/photos/jamescridland/613583310</a:t>
            </a:r>
            <a:endParaRPr lang="en-US" sz="3600"/>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http://farm4.staticflickr.com/3337/3472576304_5457d43eb3_b.jpg"/>
          <p:cNvPicPr>
            <a:picLocks noChangeAspect="1" noChangeArrowheads="1"/>
          </p:cNvPicPr>
          <p:nvPr/>
        </p:nvPicPr>
        <p:blipFill>
          <a:blip r:embed="rId3">
            <a:extLst>
              <a:ext uri="{28A0092B-C50C-407E-A947-70E740481C1C}">
                <a14:useLocalDpi xmlns:a14="http://schemas.microsoft.com/office/drawing/2010/main" val="0"/>
              </a:ext>
            </a:extLst>
          </a:blip>
          <a:srcRect t="10556"/>
          <a:stretch>
            <a:fillRect/>
          </a:stretch>
        </p:blipFill>
        <p:spPr bwMode="auto">
          <a:xfrm>
            <a:off x="0" y="0"/>
            <a:ext cx="24384000" cy="1226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5" name="Rectangle 1"/>
          <p:cNvSpPr>
            <a:spLocks noChangeArrowheads="1"/>
          </p:cNvSpPr>
          <p:nvPr/>
        </p:nvSpPr>
        <p:spPr bwMode="auto">
          <a:xfrm>
            <a:off x="508711" y="12649471"/>
            <a:ext cx="9930218" cy="646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900" tIns="45718" rIns="90900" bIns="45718">
            <a:spAutoFit/>
          </a:bodyPr>
          <a:lstStyle/>
          <a:p>
            <a:r>
              <a:rPr lang="en-US" sz="3600">
                <a:hlinkClick r:id="rId4"/>
              </a:rPr>
              <a:t>http://www.flickr.com/photos/velkr0/3472576304</a:t>
            </a:r>
            <a:endParaRPr lang="en-US" sz="360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0100611-OpenHouse-Scott-TheaterEHRUpdate-FINAL.pdf"/>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38673" y="0"/>
            <a:ext cx="23666824" cy="13716000"/>
          </a:xfrm>
          <a:prstGeom prst="rect">
            <a:avLst/>
          </a:prstGeom>
        </p:spPr>
      </p:pic>
      <p:sp>
        <p:nvSpPr>
          <p:cNvPr id="3" name="Slide Number Placeholder 2"/>
          <p:cNvSpPr>
            <a:spLocks noGrp="1"/>
          </p:cNvSpPr>
          <p:nvPr>
            <p:ph type="sldNum" sz="quarter" idx="12"/>
          </p:nvPr>
        </p:nvSpPr>
        <p:spPr/>
        <p:txBody>
          <a:bodyPr/>
          <a:lstStyle/>
          <a:p>
            <a:fld id="{278AF18F-159C-E74D-9BD2-1F2BC71E989A}" type="slidenum">
              <a:rPr lang="en-US" smtClean="0">
                <a:solidFill>
                  <a:prstClr val="black">
                    <a:tint val="75000"/>
                  </a:prstClr>
                </a:solidFill>
              </a:rPr>
              <a:pPr/>
              <a:t>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Tree>
    <p:extLst>
      <p:ext uri="{BB962C8B-B14F-4D97-AF65-F5344CB8AC3E}">
        <p14:creationId xmlns:p14="http://schemas.microsoft.com/office/powerpoint/2010/main" val="343657050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Rensselaer Polytechnic Institute - why not change the worl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5194" y="4038600"/>
            <a:ext cx="19107149"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59" name="Rectangle 2"/>
          <p:cNvSpPr>
            <a:spLocks noChangeArrowheads="1"/>
          </p:cNvSpPr>
          <p:nvPr/>
        </p:nvSpPr>
        <p:spPr bwMode="auto">
          <a:xfrm>
            <a:off x="1193668" y="12379408"/>
            <a:ext cx="5197769" cy="1123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900" tIns="45718" rIns="90900" bIns="45718">
            <a:spAutoFit/>
          </a:bodyPr>
          <a:lstStyle/>
          <a:p>
            <a:r>
              <a:rPr lang="en-US" sz="6700">
                <a:hlinkClick r:id="rId4"/>
              </a:rPr>
              <a:t>http://rpi.edu/</a:t>
            </a:r>
            <a:endParaRPr lang="en-US" sz="6700"/>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657790" y="228600"/>
            <a:ext cx="17287875" cy="11815764"/>
          </a:xfrm>
          <a:prstGeom prst="rect">
            <a:avLst/>
          </a:prstGeom>
          <a:noFill/>
          <a:ln>
            <a:noFill/>
          </a:ln>
          <a:effectLst/>
          <a:extLst>
            <a:ext uri="{909E8E84-426E-40DD-AFC4-6F175D3DCCD1}">
              <a14:hiddenFill xmlns:a14="http://schemas.microsoft.com/office/drawing/2010/main">
                <a:blipFill dpi="0" rotWithShape="0">
                  <a:blip/>
                  <a:srcRect/>
                  <a:tile tx="0" ty="0" sx="100000" sy="100000" flip="none" algn="tl"/>
                </a:blip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083" name="Rectangle 1"/>
          <p:cNvSpPr>
            <a:spLocks noChangeArrowheads="1"/>
          </p:cNvSpPr>
          <p:nvPr/>
        </p:nvSpPr>
        <p:spPr bwMode="auto">
          <a:xfrm>
            <a:off x="532075" y="12379408"/>
            <a:ext cx="16845894" cy="1123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900" tIns="45718" rIns="90900" bIns="45718">
            <a:spAutoFit/>
          </a:bodyPr>
          <a:lstStyle/>
          <a:p>
            <a:r>
              <a:rPr lang="en-US" sz="6700">
                <a:hlinkClick r:id="rId4"/>
              </a:rPr>
              <a:t>http://www.opensourcesoftwarepractice.org/</a:t>
            </a:r>
            <a:endParaRPr lang="en-US" sz="6700"/>
          </a:p>
        </p:txBody>
      </p:sp>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2863" y="453"/>
            <a:ext cx="12158664" cy="12172950"/>
          </a:xfrm>
          <a:prstGeom prst="rect">
            <a:avLst/>
          </a:prstGeom>
          <a:noFill/>
          <a:ln>
            <a:noFill/>
          </a:ln>
          <a:effectLst/>
          <a:extLst>
            <a:ext uri="{909E8E84-426E-40DD-AFC4-6F175D3DCCD1}">
              <a14:hiddenFill xmlns:a14="http://schemas.microsoft.com/office/drawing/2010/main">
                <a:blipFill dpi="0" rotWithShape="0">
                  <a:blip/>
                  <a:srcRect/>
                  <a:tile tx="0" ty="0" sx="100000" sy="100000" flip="none" algn="tl"/>
                </a:blip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107" name="Picture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2115801" y="-76199"/>
            <a:ext cx="12268200" cy="12249150"/>
          </a:xfrm>
          <a:prstGeom prst="rect">
            <a:avLst/>
          </a:prstGeom>
          <a:noFill/>
          <a:ln>
            <a:noFill/>
          </a:ln>
          <a:effectLst/>
          <a:extLst>
            <a:ext uri="{909E8E84-426E-40DD-AFC4-6F175D3DCCD1}">
              <a14:hiddenFill xmlns:a14="http://schemas.microsoft.com/office/drawing/2010/main">
                <a:blipFill dpi="0" rotWithShape="0">
                  <a:blip/>
                  <a:srcRect/>
                  <a:tile tx="0" ty="0" sx="100000" sy="100000" flip="none" algn="tl"/>
                </a:blip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7108" name="Rectangle 2"/>
          <p:cNvSpPr>
            <a:spLocks noChangeArrowheads="1"/>
          </p:cNvSpPr>
          <p:nvPr/>
        </p:nvSpPr>
        <p:spPr bwMode="auto">
          <a:xfrm>
            <a:off x="228736" y="12379408"/>
            <a:ext cx="20916110" cy="1123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900" tIns="45718" rIns="90900" bIns="45718">
            <a:spAutoFit/>
          </a:bodyPr>
          <a:lstStyle/>
          <a:p>
            <a:r>
              <a:rPr lang="en-US" sz="6700">
                <a:hlinkClick r:id="rId5"/>
              </a:rPr>
              <a:t>http://www.opensourcesoftwarepractice.org/M-Tutorial/</a:t>
            </a:r>
            <a:endParaRPr lang="en-US" sz="6700"/>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9" descr="http://www.twilio.com/blog/files/2012/04/mondodb.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1" y="4305300"/>
            <a:ext cx="11963400" cy="398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1" name="Picture 11" descr="http://marcgrabanski.com/img/couchdb-log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694631" y="304800"/>
            <a:ext cx="7778749" cy="510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2" name="Picture 15" descr="http://socialtimes.com/files/2010/03/cassandra.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7801" y="762000"/>
            <a:ext cx="5257800" cy="4994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3" name="Picture 17" descr="http://4.bp.blogspot.com/-JQW2zSqtJXM/T1dWj2uNJMI/AAAAAAAAB1k/cJq0Ol9_fS4/s640/neo4j_logo.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43001" y="9251950"/>
            <a:ext cx="8763000" cy="230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4" name="Picture 19" descr="HBas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554804" y="9424988"/>
            <a:ext cx="7872413" cy="195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4" descr="http://physics.gmu.edu/~hgeller/GMUlogoLarg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914400"/>
            <a:ext cx="7716837"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5" name="Picture 6" descr="UC Davis: University of Californi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735404" y="2743200"/>
            <a:ext cx="10979149" cy="2836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6" name="Picture 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783139" y="6839403"/>
            <a:ext cx="14647861" cy="4057650"/>
          </a:xfrm>
          <a:prstGeom prst="rect">
            <a:avLst/>
          </a:prstGeom>
          <a:noFill/>
          <a:ln>
            <a:noFill/>
          </a:ln>
          <a:effectLst/>
          <a:extLst>
            <a:ext uri="{909E8E84-426E-40DD-AFC4-6F175D3DCCD1}">
              <a14:hiddenFill xmlns:a14="http://schemas.microsoft.com/office/drawing/2010/main">
                <a:blipFill dpi="0" rotWithShape="0">
                  <a:blip/>
                  <a:srcRect/>
                  <a:tile tx="0" ty="0" sx="100000" sy="100000" flip="none" algn="tl"/>
                </a:blip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371726" y="4953000"/>
            <a:ext cx="22077363" cy="2819400"/>
          </a:xfrm>
        </p:spPr>
        <p:txBody>
          <a:bodyPr/>
          <a:lstStyle/>
          <a:p>
            <a:pPr algn="ctr">
              <a:defRPr/>
            </a:pPr>
            <a:r>
              <a:rPr lang="en-US" sz="16000" dirty="0">
                <a:latin typeface="Courier New" pitchFamily="49" charset="0"/>
                <a:cs typeface="Courier New" pitchFamily="49" charset="0"/>
              </a:rPr>
              <a:t>Accessible…</a:t>
            </a:r>
          </a:p>
        </p:txBody>
      </p: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5" descr="http://linuxjunkie.info/wp-content/uploads/2010/12/debian-log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19627" y="2438853"/>
            <a:ext cx="14865349" cy="7186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extBox 2"/>
          <p:cNvSpPr txBox="1">
            <a:spLocks noChangeArrowheads="1"/>
          </p:cNvSpPr>
          <p:nvPr/>
        </p:nvSpPr>
        <p:spPr bwMode="auto">
          <a:xfrm>
            <a:off x="2286000" y="5867400"/>
            <a:ext cx="20116800" cy="1446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0" tIns="45718" rIns="90900" bIns="45718">
            <a:spAutoFit/>
          </a:bodyPr>
          <a:lstStyle>
            <a:lvl1pPr eaLnBrk="0" hangingPunct="0">
              <a:defRPr sz="1200">
                <a:solidFill>
                  <a:srgbClr val="000000"/>
                </a:solidFill>
                <a:latin typeface="Gill Sans" pitchFamily="64" charset="0"/>
                <a:ea typeface="ヒラギノ角ゴ ProN W3" pitchFamily="64" charset="-128"/>
                <a:sym typeface="Gill Sans" pitchFamily="64" charset="0"/>
              </a:defRPr>
            </a:lvl1pPr>
            <a:lvl2pPr marL="742950" indent="-285750" eaLnBrk="0" hangingPunct="0">
              <a:defRPr sz="1200">
                <a:solidFill>
                  <a:srgbClr val="000000"/>
                </a:solidFill>
                <a:latin typeface="Gill Sans" pitchFamily="64" charset="0"/>
                <a:ea typeface="ヒラギノ角ゴ ProN W3" pitchFamily="64" charset="-128"/>
                <a:sym typeface="Gill Sans" pitchFamily="64" charset="0"/>
              </a:defRPr>
            </a:lvl2pPr>
            <a:lvl3pPr marL="1143000" indent="-228600" eaLnBrk="0" hangingPunct="0">
              <a:defRPr sz="1200">
                <a:solidFill>
                  <a:srgbClr val="000000"/>
                </a:solidFill>
                <a:latin typeface="Gill Sans" pitchFamily="64" charset="0"/>
                <a:ea typeface="ヒラギノ角ゴ ProN W3" pitchFamily="64" charset="-128"/>
                <a:sym typeface="Gill Sans" pitchFamily="64" charset="0"/>
              </a:defRPr>
            </a:lvl3pPr>
            <a:lvl4pPr marL="1600200" indent="-228600" eaLnBrk="0" hangingPunct="0">
              <a:defRPr sz="1200">
                <a:solidFill>
                  <a:srgbClr val="000000"/>
                </a:solidFill>
                <a:latin typeface="Gill Sans" pitchFamily="64" charset="0"/>
                <a:ea typeface="ヒラギノ角ゴ ProN W3" pitchFamily="64" charset="-128"/>
                <a:sym typeface="Gill Sans" pitchFamily="64" charset="0"/>
              </a:defRPr>
            </a:lvl4pPr>
            <a:lvl5pPr marL="2057400" indent="-228600" eaLnBrk="0" hangingPunct="0">
              <a:defRPr sz="1200">
                <a:solidFill>
                  <a:srgbClr val="000000"/>
                </a:solidFill>
                <a:latin typeface="Gill Sans" pitchFamily="64" charset="0"/>
                <a:ea typeface="ヒラギノ角ゴ ProN W3" pitchFamily="64" charset="-128"/>
                <a:sym typeface="Gill Sans" pitchFamily="64" charset="0"/>
              </a:defRPr>
            </a:lvl5pPr>
            <a:lvl6pPr marL="25146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6pPr>
            <a:lvl7pPr marL="29718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7pPr>
            <a:lvl8pPr marL="34290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8pPr>
            <a:lvl9pPr marL="38862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9pPr>
          </a:lstStyle>
          <a:p>
            <a:pPr algn="ctr" eaLnBrk="1" hangingPunct="1"/>
            <a:r>
              <a:rPr lang="en-US" sz="8800" b="1">
                <a:latin typeface="Courier" pitchFamily="49" charset="0"/>
              </a:rPr>
              <a:t>sudo apt-get install vista</a:t>
            </a:r>
          </a:p>
        </p:txBody>
      </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5" descr="http://linuxjunkie.info/wp-content/uploads/2010/12/debian-log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10600" y="1295400"/>
            <a:ext cx="6124576" cy="296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1" name="Picture 4" descr="http://2.bp.blogspot.com/-CSFD9nZDpQg/T6t9V3Yj-HI/AAAAAAAAADk/c8wTSGww0qg/s1600/ubuntu_logo_orang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95225" y="7467600"/>
            <a:ext cx="11483976"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2" name="AutoShape 6" descr="http://upload.wikimedia.org/wikipedia/commons/5/5c/Linux_Mint_Official_Logo.svg"/>
          <p:cNvSpPr>
            <a:spLocks noChangeAspect="1" noChangeArrowheads="1"/>
          </p:cNvSpPr>
          <p:nvPr/>
        </p:nvSpPr>
        <p:spPr bwMode="auto">
          <a:xfrm>
            <a:off x="134939" y="-144463"/>
            <a:ext cx="304800" cy="304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0" tIns="45718" rIns="90900" bIns="45718"/>
          <a:lstStyle/>
          <a:p>
            <a:endParaRPr lang="en-US"/>
          </a:p>
        </p:txBody>
      </p:sp>
      <p:pic>
        <p:nvPicPr>
          <p:cNvPr id="53253" name="Picture 8" descr="http://boegelstore.files.wordpress.com/2011/12/linux-mint-logo.jpg?w=67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5499" y="6063117"/>
            <a:ext cx="10299701" cy="568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Arrow Connector 4"/>
          <p:cNvCxnSpPr/>
          <p:nvPr/>
        </p:nvCxnSpPr>
        <p:spPr bwMode="auto">
          <a:xfrm flipH="1">
            <a:off x="7941279" y="4256088"/>
            <a:ext cx="2879725" cy="2373312"/>
          </a:xfrm>
          <a:prstGeom prst="straightConnector1">
            <a:avLst/>
          </a:prstGeom>
          <a:blipFill dpi="0" rotWithShape="0">
            <a:blip r:embed="rId6"/>
            <a:srcRect/>
            <a:tile tx="0" ty="0" sx="100000" sy="100000" flip="none" algn="tl"/>
          </a:blipFill>
          <a:ln w="203200" cap="flat" cmpd="sng" algn="ctr">
            <a:solidFill>
              <a:srgbClr val="000000"/>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0" name="Straight Arrow Connector 9"/>
          <p:cNvCxnSpPr/>
          <p:nvPr/>
        </p:nvCxnSpPr>
        <p:spPr bwMode="auto">
          <a:xfrm>
            <a:off x="13335000" y="4256088"/>
            <a:ext cx="3048000" cy="2525712"/>
          </a:xfrm>
          <a:prstGeom prst="straightConnector1">
            <a:avLst/>
          </a:prstGeom>
          <a:blipFill dpi="0" rotWithShape="0">
            <a:blip r:embed="rId6"/>
            <a:srcRect/>
            <a:tile tx="0" ty="0" sx="100000" sy="100000" flip="none" algn="tl"/>
          </a:blipFill>
          <a:ln w="203200" cap="flat" cmpd="sng" algn="ctr">
            <a:solidFill>
              <a:srgbClr val="000000"/>
            </a:solidFill>
            <a:prstDash val="solid"/>
            <a:round/>
            <a:headEnd type="none" w="med" len="med"/>
            <a:tailEnd type="arrow"/>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http://www.naturesync.com/~zoomastr/graphics/fedoraLog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7400" y="3581400"/>
            <a:ext cx="12668251" cy="384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1331173"/>
            <a:ext cx="21945600" cy="1793282"/>
          </a:xfrm>
          <a:ln>
            <a:solidFill>
              <a:srgbClr val="800000"/>
            </a:solidFill>
          </a:ln>
        </p:spPr>
        <p:txBody>
          <a:bodyPr>
            <a:normAutofit fontScale="90000"/>
          </a:bodyPr>
          <a:lstStyle/>
          <a:p>
            <a:r>
              <a:rPr lang="en-US" dirty="0" smtClean="0"/>
              <a:t>Custodial Agent</a:t>
            </a:r>
            <a:endParaRPr lang="en-US" dirty="0"/>
          </a:p>
        </p:txBody>
      </p:sp>
      <p:sp>
        <p:nvSpPr>
          <p:cNvPr id="3" name="Content Placeholder 2"/>
          <p:cNvSpPr>
            <a:spLocks noGrp="1"/>
          </p:cNvSpPr>
          <p:nvPr>
            <p:ph idx="1"/>
          </p:nvPr>
        </p:nvSpPr>
        <p:spPr>
          <a:xfrm>
            <a:off x="1219200" y="3124200"/>
            <a:ext cx="22182667" cy="8525148"/>
          </a:xfrm>
        </p:spPr>
        <p:txBody>
          <a:bodyPr>
            <a:normAutofit fontScale="62500" lnSpcReduction="20000"/>
          </a:bodyPr>
          <a:lstStyle/>
          <a:p>
            <a:r>
              <a:rPr lang="en-US" dirty="0" smtClean="0"/>
              <a:t>501-C-6 Not for Profit Organization</a:t>
            </a:r>
          </a:p>
          <a:p>
            <a:r>
              <a:rPr lang="en-US" dirty="0" smtClean="0"/>
              <a:t>As a result of agreement between DoD and VA</a:t>
            </a:r>
          </a:p>
          <a:p>
            <a:r>
              <a:rPr lang="en-US" dirty="0" smtClean="0"/>
              <a:t>Board of Directors</a:t>
            </a:r>
          </a:p>
          <a:p>
            <a:pPr lvl="1"/>
            <a:r>
              <a:rPr lang="en-US" dirty="0" smtClean="0"/>
              <a:t>Secretary and General James Peake, MD</a:t>
            </a:r>
          </a:p>
          <a:p>
            <a:pPr lvl="1"/>
            <a:r>
              <a:rPr lang="en-US" dirty="0" smtClean="0"/>
              <a:t>Mike O’Neill, SES of VA</a:t>
            </a:r>
          </a:p>
          <a:p>
            <a:pPr lvl="1"/>
            <a:r>
              <a:rPr lang="en-US" dirty="0" smtClean="0"/>
              <a:t>John </a:t>
            </a:r>
            <a:r>
              <a:rPr lang="en-US" dirty="0" err="1" smtClean="0"/>
              <a:t>Halamka</a:t>
            </a:r>
            <a:r>
              <a:rPr lang="en-US" dirty="0" smtClean="0"/>
              <a:t>, MD  of Harvard</a:t>
            </a:r>
          </a:p>
          <a:p>
            <a:pPr lvl="1"/>
            <a:r>
              <a:rPr lang="en-US" dirty="0" smtClean="0"/>
              <a:t>General Bruce Green, MD – Liaison Officer</a:t>
            </a:r>
          </a:p>
          <a:p>
            <a:r>
              <a:rPr lang="en-US" dirty="0" smtClean="0"/>
              <a:t>OS Electronic </a:t>
            </a:r>
            <a:r>
              <a:rPr lang="en-US" dirty="0"/>
              <a:t>Health Records (EHR) </a:t>
            </a:r>
            <a:r>
              <a:rPr lang="en-US" dirty="0" smtClean="0"/>
              <a:t>Software </a:t>
            </a:r>
            <a:r>
              <a:rPr lang="en-US" dirty="0"/>
              <a:t>D</a:t>
            </a:r>
            <a:r>
              <a:rPr lang="en-US" dirty="0" smtClean="0"/>
              <a:t>evelopment </a:t>
            </a:r>
            <a:r>
              <a:rPr lang="en-US" dirty="0"/>
              <a:t>E</a:t>
            </a:r>
            <a:r>
              <a:rPr lang="en-US" dirty="0" smtClean="0"/>
              <a:t>cosystem</a:t>
            </a:r>
            <a:endParaRPr lang="en-US" dirty="0"/>
          </a:p>
          <a:p>
            <a:pPr lvl="2"/>
            <a:r>
              <a:rPr lang="en-US" sz="6200" dirty="0">
                <a:solidFill>
                  <a:srgbClr val="0000FF"/>
                </a:solidFill>
              </a:rPr>
              <a:t>D</a:t>
            </a:r>
            <a:r>
              <a:rPr lang="en-US" sz="6200" dirty="0">
                <a:solidFill>
                  <a:srgbClr val="0000FF"/>
                </a:solidFill>
              </a:rPr>
              <a:t>evelopers</a:t>
            </a:r>
          </a:p>
          <a:p>
            <a:pPr lvl="2"/>
            <a:r>
              <a:rPr lang="en-US" sz="6200" dirty="0">
                <a:solidFill>
                  <a:srgbClr val="0000FF"/>
                </a:solidFill>
              </a:rPr>
              <a:t>Users</a:t>
            </a:r>
          </a:p>
          <a:p>
            <a:pPr lvl="2"/>
            <a:r>
              <a:rPr lang="en-US" sz="6200" dirty="0">
                <a:solidFill>
                  <a:srgbClr val="0000FF"/>
                </a:solidFill>
              </a:rPr>
              <a:t>V</a:t>
            </a:r>
            <a:r>
              <a:rPr lang="en-US" sz="6200" dirty="0">
                <a:solidFill>
                  <a:srgbClr val="0000FF"/>
                </a:solidFill>
              </a:rPr>
              <a:t>endors </a:t>
            </a:r>
            <a:r>
              <a:rPr lang="en-US" sz="6200" dirty="0">
                <a:solidFill>
                  <a:srgbClr val="0000FF"/>
                </a:solidFill>
              </a:rPr>
              <a:t>and </a:t>
            </a:r>
            <a:endParaRPr lang="en-US" sz="6200" dirty="0">
              <a:solidFill>
                <a:srgbClr val="0000FF"/>
              </a:solidFill>
            </a:endParaRPr>
          </a:p>
          <a:p>
            <a:pPr lvl="2"/>
            <a:r>
              <a:rPr lang="en-US" sz="6200" dirty="0">
                <a:solidFill>
                  <a:srgbClr val="0000FF"/>
                </a:solidFill>
              </a:rPr>
              <a:t>S</a:t>
            </a:r>
            <a:r>
              <a:rPr lang="en-US" sz="6200" dirty="0">
                <a:solidFill>
                  <a:srgbClr val="0000FF"/>
                </a:solidFill>
              </a:rPr>
              <a:t>ervice </a:t>
            </a:r>
            <a:r>
              <a:rPr lang="en-US" sz="6200" dirty="0">
                <a:solidFill>
                  <a:srgbClr val="0000FF"/>
                </a:solidFill>
              </a:rPr>
              <a:t>providers. </a:t>
            </a:r>
          </a:p>
          <a:p>
            <a:endParaRPr lang="en-US" dirty="0" smtClean="0"/>
          </a:p>
        </p:txBody>
      </p:sp>
      <p:sp>
        <p:nvSpPr>
          <p:cNvPr id="4" name="Slide Number Placeholder 3"/>
          <p:cNvSpPr>
            <a:spLocks noGrp="1"/>
          </p:cNvSpPr>
          <p:nvPr>
            <p:ph type="sldNum" sz="quarter" idx="12"/>
          </p:nvPr>
        </p:nvSpPr>
        <p:spPr/>
        <p:txBody>
          <a:bodyPr/>
          <a:lstStyle/>
          <a:p>
            <a:fld id="{1E5D0402-769A-D049-A953-5E914181F4F0}" type="slidenum">
              <a:rPr lang="en-US" smtClean="0">
                <a:solidFill>
                  <a:prstClr val="black">
                    <a:tint val="75000"/>
                  </a:prstClr>
                </a:solidFill>
              </a:rPr>
              <a:pPr/>
              <a:t>7</a:t>
            </a:fld>
            <a:endParaRPr lang="en-US" dirty="0">
              <a:solidFill>
                <a:prstClr val="black">
                  <a:tint val="75000"/>
                </a:prstClr>
              </a:solidFill>
            </a:endParaRPr>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981397" y="9469044"/>
            <a:ext cx="5766501" cy="3243656"/>
          </a:xfrm>
          <a:prstGeom prst="rect">
            <a:avLst/>
          </a:prstGeom>
          <a:ln>
            <a:solidFill>
              <a:schemeClr val="accent2">
                <a:lumMod val="60000"/>
                <a:lumOff val="40000"/>
              </a:schemeClr>
            </a:solidFill>
          </a:ln>
        </p:spPr>
      </p:pic>
      <p:sp>
        <p:nvSpPr>
          <p:cNvPr id="26" name="Left Arrow Callout 25"/>
          <p:cNvSpPr/>
          <p:nvPr/>
        </p:nvSpPr>
        <p:spPr>
          <a:xfrm>
            <a:off x="15747899" y="9757292"/>
            <a:ext cx="5729035" cy="2279076"/>
          </a:xfrm>
          <a:prstGeom prst="leftArrowCallout">
            <a:avLst/>
          </a:prstGeom>
          <a:ln>
            <a:solidFill>
              <a:srgbClr val="953735"/>
            </a:solidFill>
          </a:ln>
        </p:spPr>
        <p:style>
          <a:lnRef idx="1">
            <a:schemeClr val="accent1"/>
          </a:lnRef>
          <a:fillRef idx="3">
            <a:schemeClr val="accent1"/>
          </a:fillRef>
          <a:effectRef idx="2">
            <a:schemeClr val="accent1"/>
          </a:effectRef>
          <a:fontRef idx="minor">
            <a:schemeClr val="lt1"/>
          </a:fontRef>
        </p:style>
        <p:txBody>
          <a:bodyPr lIns="217105" tIns="108552" rIns="217105" bIns="108552" rtlCol="0" anchor="ctr"/>
          <a:lstStyle/>
          <a:p>
            <a:pPr algn="ctr" defTabSz="1085524" fontAlgn="auto">
              <a:spcBef>
                <a:spcPts val="0"/>
              </a:spcBef>
              <a:spcAft>
                <a:spcPts val="0"/>
              </a:spcAft>
            </a:pPr>
            <a:r>
              <a:rPr lang="en-US" sz="4300" dirty="0">
                <a:solidFill>
                  <a:prstClr val="white"/>
                </a:solidFill>
              </a:rPr>
              <a:t>OS</a:t>
            </a:r>
          </a:p>
          <a:p>
            <a:pPr algn="ctr" defTabSz="1085524" fontAlgn="auto">
              <a:spcBef>
                <a:spcPts val="0"/>
              </a:spcBef>
              <a:spcAft>
                <a:spcPts val="0"/>
              </a:spcAft>
            </a:pPr>
            <a:r>
              <a:rPr lang="en-US" sz="4300" dirty="0">
                <a:solidFill>
                  <a:prstClr val="white"/>
                </a:solidFill>
              </a:rPr>
              <a:t>Ecosystem</a:t>
            </a:r>
          </a:p>
          <a:p>
            <a:pPr algn="ctr" defTabSz="1085524" fontAlgn="auto">
              <a:spcBef>
                <a:spcPts val="0"/>
              </a:spcBef>
              <a:spcAft>
                <a:spcPts val="0"/>
              </a:spcAft>
            </a:pPr>
            <a:endParaRPr lang="en-US" sz="4300" dirty="0">
              <a:solidFill>
                <a:prstClr val="white"/>
              </a:solidFill>
            </a:endParaRPr>
          </a:p>
        </p:txBody>
      </p:sp>
      <p:pic>
        <p:nvPicPr>
          <p:cNvPr id="7" name="Picture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98828" y="12150024"/>
            <a:ext cx="6428387" cy="1158892"/>
          </a:xfrm>
          <a:prstGeom prst="rect">
            <a:avLst/>
          </a:prstGeom>
        </p:spPr>
      </p:pic>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Tree>
    <p:extLst>
      <p:ext uri="{BB962C8B-B14F-4D97-AF65-F5344CB8AC3E}">
        <p14:creationId xmlns:p14="http://schemas.microsoft.com/office/powerpoint/2010/main" val="152496002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extBox 2"/>
          <p:cNvSpPr txBox="1">
            <a:spLocks noChangeArrowheads="1"/>
          </p:cNvSpPr>
          <p:nvPr/>
        </p:nvSpPr>
        <p:spPr bwMode="auto">
          <a:xfrm>
            <a:off x="2286000" y="5867400"/>
            <a:ext cx="20116800" cy="1446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900" tIns="45718" rIns="90900" bIns="45718">
            <a:spAutoFit/>
          </a:bodyPr>
          <a:lstStyle>
            <a:lvl1pPr eaLnBrk="0" hangingPunct="0">
              <a:defRPr sz="1200">
                <a:solidFill>
                  <a:srgbClr val="000000"/>
                </a:solidFill>
                <a:latin typeface="Gill Sans" pitchFamily="64" charset="0"/>
                <a:ea typeface="ヒラギノ角ゴ ProN W3" pitchFamily="64" charset="-128"/>
                <a:sym typeface="Gill Sans" pitchFamily="64" charset="0"/>
              </a:defRPr>
            </a:lvl1pPr>
            <a:lvl2pPr marL="742950" indent="-285750" eaLnBrk="0" hangingPunct="0">
              <a:defRPr sz="1200">
                <a:solidFill>
                  <a:srgbClr val="000000"/>
                </a:solidFill>
                <a:latin typeface="Gill Sans" pitchFamily="64" charset="0"/>
                <a:ea typeface="ヒラギノ角ゴ ProN W3" pitchFamily="64" charset="-128"/>
                <a:sym typeface="Gill Sans" pitchFamily="64" charset="0"/>
              </a:defRPr>
            </a:lvl2pPr>
            <a:lvl3pPr marL="1143000" indent="-228600" eaLnBrk="0" hangingPunct="0">
              <a:defRPr sz="1200">
                <a:solidFill>
                  <a:srgbClr val="000000"/>
                </a:solidFill>
                <a:latin typeface="Gill Sans" pitchFamily="64" charset="0"/>
                <a:ea typeface="ヒラギノ角ゴ ProN W3" pitchFamily="64" charset="-128"/>
                <a:sym typeface="Gill Sans" pitchFamily="64" charset="0"/>
              </a:defRPr>
            </a:lvl3pPr>
            <a:lvl4pPr marL="1600200" indent="-228600" eaLnBrk="0" hangingPunct="0">
              <a:defRPr sz="1200">
                <a:solidFill>
                  <a:srgbClr val="000000"/>
                </a:solidFill>
                <a:latin typeface="Gill Sans" pitchFamily="64" charset="0"/>
                <a:ea typeface="ヒラギノ角ゴ ProN W3" pitchFamily="64" charset="-128"/>
                <a:sym typeface="Gill Sans" pitchFamily="64" charset="0"/>
              </a:defRPr>
            </a:lvl4pPr>
            <a:lvl5pPr marL="2057400" indent="-228600" eaLnBrk="0" hangingPunct="0">
              <a:defRPr sz="1200">
                <a:solidFill>
                  <a:srgbClr val="000000"/>
                </a:solidFill>
                <a:latin typeface="Gill Sans" pitchFamily="64" charset="0"/>
                <a:ea typeface="ヒラギノ角ゴ ProN W3" pitchFamily="64" charset="-128"/>
                <a:sym typeface="Gill Sans" pitchFamily="64" charset="0"/>
              </a:defRPr>
            </a:lvl5pPr>
            <a:lvl6pPr marL="25146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6pPr>
            <a:lvl7pPr marL="29718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7pPr>
            <a:lvl8pPr marL="34290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8pPr>
            <a:lvl9pPr marL="38862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9pPr>
          </a:lstStyle>
          <a:p>
            <a:pPr algn="ctr" eaLnBrk="1" hangingPunct="1"/>
            <a:r>
              <a:rPr lang="en-US" sz="8800" b="1">
                <a:latin typeface="Courier" pitchFamily="49" charset="0"/>
              </a:rPr>
              <a:t>sudo yum install vista</a:t>
            </a:r>
          </a:p>
        </p:txBody>
      </p:sp>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371726" y="4953000"/>
            <a:ext cx="22077363" cy="2819400"/>
          </a:xfrm>
        </p:spPr>
        <p:txBody>
          <a:bodyPr/>
          <a:lstStyle/>
          <a:p>
            <a:pPr algn="ctr">
              <a:defRPr/>
            </a:pPr>
            <a:r>
              <a:rPr lang="en-US" sz="16000" dirty="0">
                <a:latin typeface="Courier New" pitchFamily="49" charset="0"/>
                <a:cs typeface="Courier New" pitchFamily="49" charset="0"/>
              </a:rPr>
              <a:t>Tutorials</a:t>
            </a:r>
          </a:p>
        </p:txBody>
      </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828801" y="3734253"/>
            <a:ext cx="22174200" cy="2940050"/>
          </a:xfrm>
        </p:spPr>
        <p:txBody>
          <a:bodyPr/>
          <a:lstStyle/>
          <a:p>
            <a:pPr>
              <a:defRPr/>
            </a:pPr>
            <a:r>
              <a:rPr lang="en-US" sz="9500" dirty="0"/>
              <a:t>Join Us !</a:t>
            </a:r>
            <a:br>
              <a:rPr lang="en-US" sz="9500" dirty="0"/>
            </a:br>
            <a:r>
              <a:rPr lang="en-US" sz="8800" dirty="0"/>
              <a:t>Building an Open Source EHR for All</a:t>
            </a:r>
          </a:p>
        </p:txBody>
      </p:sp>
      <p:sp>
        <p:nvSpPr>
          <p:cNvPr id="7" name="Subtitle 6"/>
          <p:cNvSpPr>
            <a:spLocks noGrp="1"/>
          </p:cNvSpPr>
          <p:nvPr>
            <p:ph type="subTitle" idx="1"/>
          </p:nvPr>
        </p:nvSpPr>
        <p:spPr>
          <a:xfrm>
            <a:off x="3733800" y="6705600"/>
            <a:ext cx="17068800" cy="3505200"/>
          </a:xfrm>
        </p:spPr>
        <p:txBody>
          <a:bodyPr/>
          <a:lstStyle/>
          <a:p>
            <a:pPr>
              <a:defRPr/>
            </a:pPr>
            <a:endParaRPr lang="en-US" sz="6700" dirty="0"/>
          </a:p>
          <a:p>
            <a:pPr>
              <a:defRPr/>
            </a:pPr>
            <a:r>
              <a:rPr lang="en-US" sz="8100" dirty="0">
                <a:hlinkClick r:id="rId2"/>
              </a:rPr>
              <a:t>http://www.osehra.org</a:t>
            </a:r>
            <a:r>
              <a:rPr lang="en-US" sz="8100" dirty="0"/>
              <a:t> </a:t>
            </a:r>
          </a:p>
        </p:txBody>
      </p:sp>
      <p:sp>
        <p:nvSpPr>
          <p:cNvPr id="57348" name="TextBox 3"/>
          <p:cNvSpPr txBox="1">
            <a:spLocks noChangeArrowheads="1"/>
          </p:cNvSpPr>
          <p:nvPr/>
        </p:nvSpPr>
        <p:spPr bwMode="auto">
          <a:xfrm>
            <a:off x="7620248" y="11430453"/>
            <a:ext cx="9417065" cy="646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900" tIns="45718" rIns="90900" bIns="45718">
            <a:spAutoFit/>
          </a:bodyPr>
          <a:lstStyle>
            <a:lvl1pPr eaLnBrk="0" hangingPunct="0">
              <a:defRPr sz="1200">
                <a:solidFill>
                  <a:srgbClr val="000000"/>
                </a:solidFill>
                <a:latin typeface="Gill Sans" pitchFamily="64" charset="0"/>
                <a:ea typeface="ヒラギノ角ゴ ProN W3" pitchFamily="64" charset="-128"/>
                <a:sym typeface="Gill Sans" pitchFamily="64" charset="0"/>
              </a:defRPr>
            </a:lvl1pPr>
            <a:lvl2pPr marL="742950" indent="-285750" eaLnBrk="0" hangingPunct="0">
              <a:defRPr sz="1200">
                <a:solidFill>
                  <a:srgbClr val="000000"/>
                </a:solidFill>
                <a:latin typeface="Gill Sans" pitchFamily="64" charset="0"/>
                <a:ea typeface="ヒラギノ角ゴ ProN W3" pitchFamily="64" charset="-128"/>
                <a:sym typeface="Gill Sans" pitchFamily="64" charset="0"/>
              </a:defRPr>
            </a:lvl2pPr>
            <a:lvl3pPr marL="1143000" indent="-228600" eaLnBrk="0" hangingPunct="0">
              <a:defRPr sz="1200">
                <a:solidFill>
                  <a:srgbClr val="000000"/>
                </a:solidFill>
                <a:latin typeface="Gill Sans" pitchFamily="64" charset="0"/>
                <a:ea typeface="ヒラギノ角ゴ ProN W3" pitchFamily="64" charset="-128"/>
                <a:sym typeface="Gill Sans" pitchFamily="64" charset="0"/>
              </a:defRPr>
            </a:lvl3pPr>
            <a:lvl4pPr marL="1600200" indent="-228600" eaLnBrk="0" hangingPunct="0">
              <a:defRPr sz="1200">
                <a:solidFill>
                  <a:srgbClr val="000000"/>
                </a:solidFill>
                <a:latin typeface="Gill Sans" pitchFamily="64" charset="0"/>
                <a:ea typeface="ヒラギノ角ゴ ProN W3" pitchFamily="64" charset="-128"/>
                <a:sym typeface="Gill Sans" pitchFamily="64" charset="0"/>
              </a:defRPr>
            </a:lvl4pPr>
            <a:lvl5pPr marL="2057400" indent="-228600" eaLnBrk="0" hangingPunct="0">
              <a:defRPr sz="1200">
                <a:solidFill>
                  <a:srgbClr val="000000"/>
                </a:solidFill>
                <a:latin typeface="Gill Sans" pitchFamily="64" charset="0"/>
                <a:ea typeface="ヒラギノ角ゴ ProN W3" pitchFamily="64" charset="-128"/>
                <a:sym typeface="Gill Sans" pitchFamily="64" charset="0"/>
              </a:defRPr>
            </a:lvl5pPr>
            <a:lvl6pPr marL="25146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6pPr>
            <a:lvl7pPr marL="29718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7pPr>
            <a:lvl8pPr marL="34290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8pPr>
            <a:lvl9pPr marL="3886200" indent="-228600" eaLnBrk="0" fontAlgn="base" hangingPunct="0">
              <a:spcBef>
                <a:spcPct val="0"/>
              </a:spcBef>
              <a:spcAft>
                <a:spcPct val="0"/>
              </a:spcAft>
              <a:defRPr sz="1200">
                <a:solidFill>
                  <a:srgbClr val="000000"/>
                </a:solidFill>
                <a:latin typeface="Gill Sans" pitchFamily="64" charset="0"/>
                <a:ea typeface="ヒラギノ角ゴ ProN W3" pitchFamily="64" charset="-128"/>
                <a:sym typeface="Gill Sans" pitchFamily="64" charset="0"/>
              </a:defRPr>
            </a:lvl9pPr>
          </a:lstStyle>
          <a:p>
            <a:pPr eaLnBrk="1" hangingPunct="1"/>
            <a:r>
              <a:rPr lang="en-US" sz="3600">
                <a:hlinkClick r:id="rId3"/>
              </a:rPr>
              <a:t>Creative Commons by Attribution 3.0 License</a:t>
            </a:r>
            <a:endParaRPr lang="en-US" sz="360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5783593" y="2486993"/>
            <a:ext cx="2929907" cy="2533878"/>
          </a:xfrm>
          <a:prstGeom prst="rect">
            <a:avLst/>
          </a:prstGeom>
        </p:spPr>
      </p:pic>
      <p:sp>
        <p:nvSpPr>
          <p:cNvPr id="4" name="Rounded Rectangle 3"/>
          <p:cNvSpPr/>
          <p:nvPr/>
        </p:nvSpPr>
        <p:spPr>
          <a:xfrm>
            <a:off x="794575" y="8781465"/>
            <a:ext cx="21569043" cy="4661730"/>
          </a:xfrm>
          <a:prstGeom prst="roundRect">
            <a:avLst/>
          </a:prstGeom>
          <a:solidFill>
            <a:schemeClr val="accent2">
              <a:lumMod val="60000"/>
              <a:lumOff val="40000"/>
            </a:schemeClr>
          </a:solidFill>
        </p:spPr>
        <p:style>
          <a:lnRef idx="1">
            <a:schemeClr val="accent1"/>
          </a:lnRef>
          <a:fillRef idx="3">
            <a:schemeClr val="accent1"/>
          </a:fillRef>
          <a:effectRef idx="2">
            <a:schemeClr val="accent1"/>
          </a:effectRef>
          <a:fontRef idx="minor">
            <a:schemeClr val="lt1"/>
          </a:fontRef>
        </p:style>
        <p:txBody>
          <a:bodyPr lIns="217129" tIns="108564" rIns="217129" bIns="108564" rtlCol="0" anchor="ctr"/>
          <a:lstStyle/>
          <a:p>
            <a:pPr algn="ctr" defTabSz="1085643" fontAlgn="auto">
              <a:spcBef>
                <a:spcPts val="0"/>
              </a:spcBef>
              <a:spcAft>
                <a:spcPts val="0"/>
              </a:spcAft>
            </a:pPr>
            <a:endParaRPr lang="en-US" sz="4300">
              <a:solidFill>
                <a:prstClr val="white"/>
              </a:solidFill>
            </a:endParaRPr>
          </a:p>
        </p:txBody>
      </p:sp>
      <p:sp>
        <p:nvSpPr>
          <p:cNvPr id="2" name="Slide Number Placeholder 1"/>
          <p:cNvSpPr>
            <a:spLocks noGrp="1"/>
          </p:cNvSpPr>
          <p:nvPr>
            <p:ph type="sldNum" sz="quarter" idx="12"/>
          </p:nvPr>
        </p:nvSpPr>
        <p:spPr/>
        <p:txBody>
          <a:bodyPr/>
          <a:lstStyle/>
          <a:p>
            <a:fld id="{1E5D0402-769A-D049-A953-5E914181F4F0}" type="slidenum">
              <a:rPr lang="en-US" smtClean="0">
                <a:solidFill>
                  <a:prstClr val="black">
                    <a:tint val="75000"/>
                  </a:prstClr>
                </a:solidFill>
              </a:rPr>
              <a:pPr/>
              <a:t>8</a:t>
            </a:fld>
            <a:endParaRPr lang="en-US" dirty="0">
              <a:solidFill>
                <a:prstClr val="black">
                  <a:tint val="75000"/>
                </a:prstClr>
              </a:solidFill>
            </a:endParaRP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334048" y="2748417"/>
            <a:ext cx="8483499" cy="4760846"/>
          </a:xfrm>
          <a:prstGeom prst="rect">
            <a:avLst/>
          </a:prstGeom>
        </p:spPr>
      </p:pic>
      <p:sp>
        <p:nvSpPr>
          <p:cNvPr id="6" name="TextBox 5"/>
          <p:cNvSpPr txBox="1"/>
          <p:nvPr/>
        </p:nvSpPr>
        <p:spPr>
          <a:xfrm>
            <a:off x="1844872" y="1455644"/>
            <a:ext cx="5980080" cy="1542688"/>
          </a:xfrm>
          <a:prstGeom prst="rect">
            <a:avLst/>
          </a:prstGeom>
          <a:noFill/>
        </p:spPr>
        <p:txBody>
          <a:bodyPr wrap="none" lIns="217129" tIns="108564" rIns="217129" bIns="108564" rtlCol="0">
            <a:spAutoFit/>
          </a:bodyPr>
          <a:lstStyle/>
          <a:p>
            <a:pPr algn="ctr" defTabSz="1085643" fontAlgn="auto">
              <a:spcBef>
                <a:spcPts val="0"/>
              </a:spcBef>
              <a:spcAft>
                <a:spcPts val="0"/>
              </a:spcAft>
            </a:pPr>
            <a:r>
              <a:rPr lang="en-US" sz="4300" b="1" dirty="0">
                <a:solidFill>
                  <a:prstClr val="black"/>
                </a:solidFill>
                <a:latin typeface="Calibri"/>
                <a:ea typeface="+mn-ea"/>
              </a:rPr>
              <a:t>GOV (VA, HHS, </a:t>
            </a:r>
            <a:r>
              <a:rPr lang="en-US" sz="4300" b="1" dirty="0" err="1">
                <a:solidFill>
                  <a:prstClr val="black"/>
                </a:solidFill>
                <a:latin typeface="Calibri"/>
                <a:ea typeface="+mn-ea"/>
              </a:rPr>
              <a:t>DoD</a:t>
            </a:r>
            <a:r>
              <a:rPr lang="en-US" sz="4300" b="1" dirty="0">
                <a:solidFill>
                  <a:prstClr val="black"/>
                </a:solidFill>
                <a:latin typeface="Calibri"/>
                <a:ea typeface="+mn-ea"/>
              </a:rPr>
              <a:t>) OS:</a:t>
            </a:r>
          </a:p>
          <a:p>
            <a:pPr algn="ctr" defTabSz="1085643" fontAlgn="auto">
              <a:spcBef>
                <a:spcPts val="0"/>
              </a:spcBef>
              <a:spcAft>
                <a:spcPts val="0"/>
              </a:spcAft>
            </a:pPr>
            <a:r>
              <a:rPr lang="en-US" sz="4300" b="1" dirty="0">
                <a:solidFill>
                  <a:prstClr val="black"/>
                </a:solidFill>
                <a:latin typeface="Calibri"/>
                <a:ea typeface="+mn-ea"/>
              </a:rPr>
              <a:t>Museum Model </a:t>
            </a:r>
          </a:p>
        </p:txBody>
      </p:sp>
      <p:sp>
        <p:nvSpPr>
          <p:cNvPr id="7" name="TextBox 6"/>
          <p:cNvSpPr txBox="1"/>
          <p:nvPr/>
        </p:nvSpPr>
        <p:spPr>
          <a:xfrm>
            <a:off x="8120785" y="8021193"/>
            <a:ext cx="4085331" cy="880968"/>
          </a:xfrm>
          <a:prstGeom prst="rect">
            <a:avLst/>
          </a:prstGeom>
          <a:solidFill>
            <a:srgbClr val="C0504D"/>
          </a:solidFill>
        </p:spPr>
        <p:txBody>
          <a:bodyPr wrap="none" lIns="217129" tIns="108564" rIns="217129" bIns="108564" rtlCol="0">
            <a:spAutoFit/>
          </a:bodyPr>
          <a:lstStyle/>
          <a:p>
            <a:pPr defTabSz="1085643" fontAlgn="auto">
              <a:spcBef>
                <a:spcPts val="0"/>
              </a:spcBef>
              <a:spcAft>
                <a:spcPts val="0"/>
              </a:spcAft>
            </a:pPr>
            <a:r>
              <a:rPr lang="en-US" sz="4300" dirty="0">
                <a:solidFill>
                  <a:prstClr val="black"/>
                </a:solidFill>
                <a:latin typeface="Calibri"/>
                <a:ea typeface="+mn-ea"/>
              </a:rPr>
              <a:t>OSEHRA Activity</a:t>
            </a:r>
          </a:p>
        </p:txBody>
      </p:sp>
      <p:sp>
        <p:nvSpPr>
          <p:cNvPr id="12" name="TextBox 11"/>
          <p:cNvSpPr txBox="1"/>
          <p:nvPr/>
        </p:nvSpPr>
        <p:spPr>
          <a:xfrm>
            <a:off x="683403" y="12200942"/>
            <a:ext cx="11528266" cy="804024"/>
          </a:xfrm>
          <a:prstGeom prst="rect">
            <a:avLst/>
          </a:prstGeom>
          <a:noFill/>
        </p:spPr>
        <p:txBody>
          <a:bodyPr wrap="none" lIns="217129" tIns="108564" rIns="217129" bIns="108564" rtlCol="0">
            <a:spAutoFit/>
          </a:bodyPr>
          <a:lstStyle/>
          <a:p>
            <a:pPr defTabSz="1085643" fontAlgn="auto">
              <a:spcBef>
                <a:spcPts val="0"/>
              </a:spcBef>
              <a:spcAft>
                <a:spcPts val="0"/>
              </a:spcAft>
            </a:pPr>
            <a:r>
              <a:rPr lang="en-US" sz="3800" dirty="0">
                <a:solidFill>
                  <a:prstClr val="black"/>
                </a:solidFill>
                <a:latin typeface="Calibri"/>
                <a:ea typeface="+mn-ea"/>
              </a:rPr>
              <a:t>Changes and Improvements w/Community Participation</a:t>
            </a:r>
          </a:p>
        </p:txBody>
      </p:sp>
      <p:sp>
        <p:nvSpPr>
          <p:cNvPr id="8" name="TextBox 7"/>
          <p:cNvSpPr txBox="1"/>
          <p:nvPr/>
        </p:nvSpPr>
        <p:spPr>
          <a:xfrm>
            <a:off x="15078212" y="11869911"/>
            <a:ext cx="4862467" cy="1388799"/>
          </a:xfrm>
          <a:prstGeom prst="rect">
            <a:avLst/>
          </a:prstGeom>
          <a:noFill/>
        </p:spPr>
        <p:txBody>
          <a:bodyPr wrap="none" lIns="217129" tIns="108564" rIns="217129" bIns="108564" rtlCol="0">
            <a:spAutoFit/>
          </a:bodyPr>
          <a:lstStyle/>
          <a:p>
            <a:pPr algn="ctr" defTabSz="1085643" fontAlgn="auto">
              <a:spcBef>
                <a:spcPts val="0"/>
              </a:spcBef>
              <a:spcAft>
                <a:spcPts val="0"/>
              </a:spcAft>
            </a:pPr>
            <a:r>
              <a:rPr lang="en-US" sz="3800" dirty="0">
                <a:solidFill>
                  <a:prstClr val="black"/>
                </a:solidFill>
                <a:latin typeface="Calibri"/>
                <a:ea typeface="+mn-ea"/>
              </a:rPr>
              <a:t>Always Current, </a:t>
            </a:r>
          </a:p>
          <a:p>
            <a:pPr algn="ctr" defTabSz="1085643" fontAlgn="auto">
              <a:spcBef>
                <a:spcPts val="0"/>
              </a:spcBef>
              <a:spcAft>
                <a:spcPts val="0"/>
              </a:spcAft>
            </a:pPr>
            <a:r>
              <a:rPr lang="en-US" sz="3800" dirty="0">
                <a:solidFill>
                  <a:prstClr val="black"/>
                </a:solidFill>
                <a:latin typeface="Calibri"/>
                <a:ea typeface="+mn-ea"/>
              </a:rPr>
              <a:t>Reusable Components</a:t>
            </a:r>
          </a:p>
        </p:txBody>
      </p:sp>
      <p:pic>
        <p:nvPicPr>
          <p:cNvPr id="15" name="Picture 1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411596" y="9289736"/>
            <a:ext cx="5240067" cy="2947536"/>
          </a:xfrm>
          <a:prstGeom prst="rect">
            <a:avLst/>
          </a:prstGeom>
        </p:spPr>
      </p:pic>
      <p:pic>
        <p:nvPicPr>
          <p:cNvPr id="16" name="Picture 1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558191" y="9198059"/>
            <a:ext cx="6312733" cy="2696062"/>
          </a:xfrm>
          <a:prstGeom prst="rect">
            <a:avLst/>
          </a:prstGeom>
        </p:spPr>
      </p:pic>
      <p:sp>
        <p:nvSpPr>
          <p:cNvPr id="18" name="Right Arrow 17"/>
          <p:cNvSpPr/>
          <p:nvPr/>
        </p:nvSpPr>
        <p:spPr>
          <a:xfrm rot="16200000">
            <a:off x="15676044" y="5249697"/>
            <a:ext cx="4368178" cy="3014515"/>
          </a:xfrm>
          <a:prstGeom prst="rightArrow">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lIns="217129" tIns="108564" rIns="217129" bIns="108564" rtlCol="0" anchor="ctr"/>
          <a:lstStyle/>
          <a:p>
            <a:pPr algn="ctr" defTabSz="1085643" fontAlgn="auto">
              <a:spcBef>
                <a:spcPts val="0"/>
              </a:spcBef>
              <a:spcAft>
                <a:spcPts val="0"/>
              </a:spcAft>
            </a:pPr>
            <a:endParaRPr lang="en-US" sz="4300">
              <a:solidFill>
                <a:prstClr val="white"/>
              </a:solidFill>
            </a:endParaRPr>
          </a:p>
        </p:txBody>
      </p:sp>
      <p:sp>
        <p:nvSpPr>
          <p:cNvPr id="17" name="TextBox 16"/>
          <p:cNvSpPr txBox="1"/>
          <p:nvPr/>
        </p:nvSpPr>
        <p:spPr>
          <a:xfrm rot="16200000">
            <a:off x="16522090" y="6496768"/>
            <a:ext cx="2658722" cy="1542688"/>
          </a:xfrm>
          <a:prstGeom prst="rect">
            <a:avLst/>
          </a:prstGeom>
          <a:noFill/>
        </p:spPr>
        <p:txBody>
          <a:bodyPr wrap="none" lIns="217129" tIns="108564" rIns="217129" bIns="108564" rtlCol="0">
            <a:spAutoFit/>
          </a:bodyPr>
          <a:lstStyle/>
          <a:p>
            <a:pPr defTabSz="1085643" fontAlgn="auto">
              <a:spcBef>
                <a:spcPts val="0"/>
              </a:spcBef>
              <a:spcAft>
                <a:spcPts val="0"/>
              </a:spcAft>
            </a:pPr>
            <a:r>
              <a:rPr lang="en-US" sz="4300" dirty="0">
                <a:solidFill>
                  <a:prstClr val="black"/>
                </a:solidFill>
                <a:latin typeface="Calibri"/>
                <a:ea typeface="+mn-ea"/>
              </a:rPr>
              <a:t>Solution</a:t>
            </a:r>
          </a:p>
          <a:p>
            <a:pPr defTabSz="1085643" fontAlgn="auto">
              <a:spcBef>
                <a:spcPts val="0"/>
              </a:spcBef>
              <a:spcAft>
                <a:spcPts val="0"/>
              </a:spcAft>
            </a:pPr>
            <a:r>
              <a:rPr lang="en-US" sz="4300" dirty="0">
                <a:solidFill>
                  <a:prstClr val="black"/>
                </a:solidFill>
                <a:latin typeface="Calibri"/>
                <a:ea typeface="+mn-ea"/>
              </a:rPr>
              <a:t> Providers</a:t>
            </a:r>
          </a:p>
        </p:txBody>
      </p:sp>
      <p:sp>
        <p:nvSpPr>
          <p:cNvPr id="19" name="Left Arrow 18"/>
          <p:cNvSpPr/>
          <p:nvPr/>
        </p:nvSpPr>
        <p:spPr>
          <a:xfrm rot="16200000">
            <a:off x="13263230" y="5675812"/>
            <a:ext cx="4136766" cy="2393240"/>
          </a:xfrm>
          <a:prstGeom prst="leftArrow">
            <a:avLst/>
          </a:prstGeom>
          <a:solidFill>
            <a:srgbClr val="3366FF"/>
          </a:solidFill>
        </p:spPr>
        <p:style>
          <a:lnRef idx="1">
            <a:schemeClr val="accent1"/>
          </a:lnRef>
          <a:fillRef idx="3">
            <a:schemeClr val="accent1"/>
          </a:fillRef>
          <a:effectRef idx="2">
            <a:schemeClr val="accent1"/>
          </a:effectRef>
          <a:fontRef idx="minor">
            <a:schemeClr val="lt1"/>
          </a:fontRef>
        </p:style>
        <p:txBody>
          <a:bodyPr lIns="217129" tIns="108564" rIns="217129" bIns="108564" rtlCol="0" anchor="ctr"/>
          <a:lstStyle/>
          <a:p>
            <a:pPr algn="ctr" defTabSz="1085643" fontAlgn="auto">
              <a:spcBef>
                <a:spcPts val="0"/>
              </a:spcBef>
              <a:spcAft>
                <a:spcPts val="0"/>
              </a:spcAft>
            </a:pPr>
            <a:endParaRPr lang="en-US" sz="4300">
              <a:solidFill>
                <a:prstClr val="white"/>
              </a:solidFill>
            </a:endParaRPr>
          </a:p>
        </p:txBody>
      </p:sp>
      <p:sp>
        <p:nvSpPr>
          <p:cNvPr id="20" name="TextBox 19"/>
          <p:cNvSpPr txBox="1"/>
          <p:nvPr/>
        </p:nvSpPr>
        <p:spPr>
          <a:xfrm rot="16200000">
            <a:off x="13748822" y="5652097"/>
            <a:ext cx="3238526" cy="1542688"/>
          </a:xfrm>
          <a:prstGeom prst="rect">
            <a:avLst/>
          </a:prstGeom>
          <a:noFill/>
        </p:spPr>
        <p:txBody>
          <a:bodyPr wrap="square" lIns="217129" tIns="108564" rIns="217129" bIns="108564" rtlCol="0">
            <a:spAutoFit/>
          </a:bodyPr>
          <a:lstStyle/>
          <a:p>
            <a:pPr defTabSz="1085643" fontAlgn="auto">
              <a:spcBef>
                <a:spcPts val="0"/>
              </a:spcBef>
              <a:spcAft>
                <a:spcPts val="0"/>
              </a:spcAft>
            </a:pPr>
            <a:r>
              <a:rPr lang="en-US" sz="4300" dirty="0">
                <a:solidFill>
                  <a:prstClr val="black"/>
                </a:solidFill>
                <a:latin typeface="Calibri"/>
                <a:ea typeface="+mn-ea"/>
              </a:rPr>
              <a:t>Improvements</a:t>
            </a:r>
          </a:p>
        </p:txBody>
      </p:sp>
      <p:pic>
        <p:nvPicPr>
          <p:cNvPr id="11" name="Picture 1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4135318" y="9289736"/>
            <a:ext cx="3725139" cy="2337524"/>
          </a:xfrm>
          <a:prstGeom prst="rect">
            <a:avLst/>
          </a:prstGeom>
        </p:spPr>
      </p:pic>
      <p:pic>
        <p:nvPicPr>
          <p:cNvPr id="13" name="Picture 12"/>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8291609" y="9289736"/>
            <a:ext cx="3706755" cy="2337524"/>
          </a:xfrm>
          <a:prstGeom prst="rect">
            <a:avLst/>
          </a:prstGeom>
        </p:spPr>
      </p:pic>
      <p:pic>
        <p:nvPicPr>
          <p:cNvPr id="21" name="Picture 2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1323174" y="1467983"/>
            <a:ext cx="4517637" cy="2560870"/>
          </a:xfrm>
          <a:prstGeom prst="rect">
            <a:avLst/>
          </a:prstGeom>
        </p:spPr>
      </p:pic>
      <p:pic>
        <p:nvPicPr>
          <p:cNvPr id="25" name="Picture 24"/>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4617204" y="388333"/>
            <a:ext cx="6277315" cy="2062954"/>
          </a:xfrm>
          <a:prstGeom prst="rect">
            <a:avLst/>
          </a:prstGeom>
        </p:spPr>
      </p:pic>
      <p:sp>
        <p:nvSpPr>
          <p:cNvPr id="26" name="Left Arrow Callout 25"/>
          <p:cNvSpPr/>
          <p:nvPr/>
        </p:nvSpPr>
        <p:spPr>
          <a:xfrm>
            <a:off x="19214985" y="5771559"/>
            <a:ext cx="4637443" cy="2072486"/>
          </a:xfrm>
          <a:prstGeom prst="leftArrowCallout">
            <a:avLst/>
          </a:prstGeom>
          <a:solidFill>
            <a:srgbClr val="0000FF"/>
          </a:solidFill>
          <a:ln>
            <a:solidFill>
              <a:srgbClr val="0000FF"/>
            </a:solidFill>
          </a:ln>
        </p:spPr>
        <p:style>
          <a:lnRef idx="1">
            <a:schemeClr val="accent1"/>
          </a:lnRef>
          <a:fillRef idx="3">
            <a:schemeClr val="accent1"/>
          </a:fillRef>
          <a:effectRef idx="2">
            <a:schemeClr val="accent1"/>
          </a:effectRef>
          <a:fontRef idx="minor">
            <a:schemeClr val="lt1"/>
          </a:fontRef>
        </p:style>
        <p:txBody>
          <a:bodyPr lIns="217129" tIns="108564" rIns="217129" bIns="108564" rtlCol="0" anchor="ctr"/>
          <a:lstStyle/>
          <a:p>
            <a:pPr algn="ctr" defTabSz="1085643" fontAlgn="auto">
              <a:spcBef>
                <a:spcPts val="0"/>
              </a:spcBef>
              <a:spcAft>
                <a:spcPts val="0"/>
              </a:spcAft>
            </a:pPr>
            <a:r>
              <a:rPr lang="en-US" dirty="0">
                <a:solidFill>
                  <a:prstClr val="white"/>
                </a:solidFill>
              </a:rPr>
              <a:t>Commercial Activity</a:t>
            </a:r>
          </a:p>
        </p:txBody>
      </p:sp>
      <p:sp>
        <p:nvSpPr>
          <p:cNvPr id="5" name="Down Arrow 4"/>
          <p:cNvSpPr/>
          <p:nvPr/>
        </p:nvSpPr>
        <p:spPr>
          <a:xfrm>
            <a:off x="4105269" y="7509020"/>
            <a:ext cx="2057387" cy="1272200"/>
          </a:xfrm>
          <a:prstGeom prst="downArrow">
            <a:avLst/>
          </a:prstGeom>
        </p:spPr>
        <p:style>
          <a:lnRef idx="1">
            <a:schemeClr val="accent1"/>
          </a:lnRef>
          <a:fillRef idx="3">
            <a:schemeClr val="accent1"/>
          </a:fillRef>
          <a:effectRef idx="2">
            <a:schemeClr val="accent1"/>
          </a:effectRef>
          <a:fontRef idx="minor">
            <a:schemeClr val="lt1"/>
          </a:fontRef>
        </p:style>
        <p:txBody>
          <a:bodyPr lIns="217129" tIns="108564" rIns="217129" bIns="108564" rtlCol="0" anchor="ctr"/>
          <a:lstStyle/>
          <a:p>
            <a:pPr algn="ctr" defTabSz="1085643" fontAlgn="auto">
              <a:spcBef>
                <a:spcPts val="0"/>
              </a:spcBef>
              <a:spcAft>
                <a:spcPts val="0"/>
              </a:spcAft>
            </a:pPr>
            <a:endParaRPr lang="en-US" sz="4300">
              <a:solidFill>
                <a:prstClr val="white"/>
              </a:solidFill>
            </a:endParaRPr>
          </a:p>
        </p:txBody>
      </p:sp>
      <p:pic>
        <p:nvPicPr>
          <p:cNvPr id="9" name="Picture 8"/>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18713173" y="1419566"/>
            <a:ext cx="4935211" cy="3153052"/>
          </a:xfrm>
          <a:prstGeom prst="rect">
            <a:avLst/>
          </a:prstGeom>
        </p:spPr>
      </p:pic>
      <p:sp>
        <p:nvSpPr>
          <p:cNvPr id="14" name="TextBox 13"/>
          <p:cNvSpPr txBox="1"/>
          <p:nvPr/>
        </p:nvSpPr>
        <p:spPr>
          <a:xfrm>
            <a:off x="2243994" y="511293"/>
            <a:ext cx="6123966" cy="880968"/>
          </a:xfrm>
          <a:prstGeom prst="rect">
            <a:avLst/>
          </a:prstGeom>
          <a:noFill/>
          <a:ln w="28575" cmpd="sng">
            <a:solidFill>
              <a:srgbClr val="FF6600"/>
            </a:solidFill>
          </a:ln>
        </p:spPr>
        <p:txBody>
          <a:bodyPr wrap="none" lIns="217129" tIns="108564" rIns="217129" bIns="108564" rtlCol="0">
            <a:spAutoFit/>
          </a:bodyPr>
          <a:lstStyle/>
          <a:p>
            <a:pPr defTabSz="1085643" fontAlgn="auto">
              <a:spcBef>
                <a:spcPts val="0"/>
              </a:spcBef>
              <a:spcAft>
                <a:spcPts val="0"/>
              </a:spcAft>
            </a:pPr>
            <a:r>
              <a:rPr lang="en-US" sz="4300" dirty="0">
                <a:solidFill>
                  <a:prstClr val="black"/>
                </a:solidFill>
                <a:latin typeface="Calibri"/>
                <a:ea typeface="+mn-ea"/>
              </a:rPr>
              <a:t>OSEHRA Daily Operations</a:t>
            </a:r>
          </a:p>
        </p:txBody>
      </p:sp>
      <p:sp>
        <p:nvSpPr>
          <p:cNvPr id="23" name="Footer Placeholder 22"/>
          <p:cNvSpPr>
            <a:spLocks noGrp="1"/>
          </p:cNvSpPr>
          <p:nvPr>
            <p:ph type="ftr" sz="quarter" idx="11"/>
          </p:nvPr>
        </p:nvSpPr>
        <p:spPr/>
        <p:txBody>
          <a:bodyPr/>
          <a:lstStyle/>
          <a:p>
            <a:endParaRPr lang="en-US">
              <a:solidFill>
                <a:prstClr val="black">
                  <a:tint val="75000"/>
                </a:prstClr>
              </a:solidFill>
            </a:endParaRPr>
          </a:p>
        </p:txBody>
      </p:sp>
    </p:spTree>
    <p:extLst>
      <p:ext uri="{BB962C8B-B14F-4D97-AF65-F5344CB8AC3E}">
        <p14:creationId xmlns:p14="http://schemas.microsoft.com/office/powerpoint/2010/main" val="176891708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ln>
            <a:solidFill>
              <a:srgbClr val="800000"/>
            </a:solidFill>
          </a:ln>
        </p:spPr>
        <p:txBody>
          <a:bodyPr>
            <a:normAutofit/>
          </a:bodyPr>
          <a:lstStyle/>
          <a:p>
            <a:r>
              <a:rPr lang="en-US" dirty="0" smtClean="0"/>
              <a:t>Code Contribution</a:t>
            </a:r>
            <a:r>
              <a:rPr lang="en-US" dirty="0"/>
              <a:t>-</a:t>
            </a:r>
            <a:r>
              <a:rPr lang="en-US" dirty="0" smtClean="0"/>
              <a:t>Acceptance</a:t>
            </a:r>
            <a:endParaRPr lang="en-US" dirty="0"/>
          </a:p>
        </p:txBody>
      </p:sp>
      <p:cxnSp>
        <p:nvCxnSpPr>
          <p:cNvPr id="6" name="Curved Connector 5"/>
          <p:cNvCxnSpPr/>
          <p:nvPr/>
        </p:nvCxnSpPr>
        <p:spPr>
          <a:xfrm flipV="1">
            <a:off x="5240040" y="3828136"/>
            <a:ext cx="13504043" cy="7584720"/>
          </a:xfrm>
          <a:prstGeom prst="curvedConnector3">
            <a:avLst/>
          </a:prstGeom>
          <a:ln w="57150" cmpd="sng">
            <a:solidFill>
              <a:srgbClr val="000090"/>
            </a:solidFill>
            <a:tailEnd type="arrow"/>
          </a:ln>
        </p:spPr>
        <p:style>
          <a:lnRef idx="2">
            <a:schemeClr val="accent1"/>
          </a:lnRef>
          <a:fillRef idx="0">
            <a:schemeClr val="accent1"/>
          </a:fillRef>
          <a:effectRef idx="1">
            <a:schemeClr val="accent1"/>
          </a:effectRef>
          <a:fontRef idx="minor">
            <a:schemeClr val="tx1"/>
          </a:fontRef>
        </p:style>
      </p:cxnSp>
      <p:sp>
        <p:nvSpPr>
          <p:cNvPr id="7" name="TextBox 6"/>
          <p:cNvSpPr txBox="1"/>
          <p:nvPr/>
        </p:nvSpPr>
        <p:spPr>
          <a:xfrm>
            <a:off x="18744218" y="3181931"/>
            <a:ext cx="3291965" cy="1542718"/>
          </a:xfrm>
          <a:prstGeom prst="rect">
            <a:avLst/>
          </a:prstGeom>
          <a:noFill/>
          <a:ln>
            <a:solidFill>
              <a:srgbClr val="800000"/>
            </a:solidFill>
          </a:ln>
        </p:spPr>
        <p:txBody>
          <a:bodyPr wrap="none" lIns="217157" tIns="108579" rIns="217157" bIns="108579" rtlCol="0">
            <a:spAutoFit/>
          </a:bodyPr>
          <a:lstStyle/>
          <a:p>
            <a:pPr defTabSz="1085786" fontAlgn="auto">
              <a:spcBef>
                <a:spcPts val="0"/>
              </a:spcBef>
              <a:spcAft>
                <a:spcPts val="0"/>
              </a:spcAft>
            </a:pPr>
            <a:r>
              <a:rPr lang="en-US" sz="4300" b="1" dirty="0">
                <a:solidFill>
                  <a:prstClr val="black"/>
                </a:solidFill>
                <a:latin typeface="Calibri"/>
                <a:ea typeface="+mn-ea"/>
              </a:rPr>
              <a:t>Certification</a:t>
            </a:r>
          </a:p>
          <a:p>
            <a:pPr defTabSz="1085786" fontAlgn="auto">
              <a:spcBef>
                <a:spcPts val="0"/>
              </a:spcBef>
              <a:spcAft>
                <a:spcPts val="0"/>
              </a:spcAft>
            </a:pPr>
            <a:r>
              <a:rPr lang="en-US" sz="4300" b="1" dirty="0">
                <a:solidFill>
                  <a:prstClr val="black"/>
                </a:solidFill>
                <a:latin typeface="Calibri"/>
                <a:ea typeface="+mn-ea"/>
              </a:rPr>
              <a:t>Steady State</a:t>
            </a:r>
          </a:p>
        </p:txBody>
      </p:sp>
      <p:sp>
        <p:nvSpPr>
          <p:cNvPr id="8" name="TextBox 7"/>
          <p:cNvSpPr txBox="1"/>
          <p:nvPr/>
        </p:nvSpPr>
        <p:spPr>
          <a:xfrm>
            <a:off x="2235088" y="10766653"/>
            <a:ext cx="2684362" cy="1388830"/>
          </a:xfrm>
          <a:prstGeom prst="rect">
            <a:avLst/>
          </a:prstGeom>
          <a:noFill/>
          <a:ln>
            <a:solidFill>
              <a:srgbClr val="800000"/>
            </a:solidFill>
          </a:ln>
        </p:spPr>
        <p:txBody>
          <a:bodyPr wrap="none" lIns="217157" tIns="108579" rIns="217157" bIns="108579" rtlCol="0">
            <a:spAutoFit/>
          </a:bodyPr>
          <a:lstStyle/>
          <a:p>
            <a:pPr algn="ctr" defTabSz="1085786" fontAlgn="auto">
              <a:spcBef>
                <a:spcPts val="0"/>
              </a:spcBef>
              <a:spcAft>
                <a:spcPts val="0"/>
              </a:spcAft>
            </a:pPr>
            <a:r>
              <a:rPr lang="en-US" sz="3800" dirty="0">
                <a:solidFill>
                  <a:prstClr val="black"/>
                </a:solidFill>
                <a:latin typeface="Calibri"/>
                <a:ea typeface="+mn-ea"/>
              </a:rPr>
              <a:t>Initial</a:t>
            </a:r>
          </a:p>
          <a:p>
            <a:pPr algn="ctr" defTabSz="1085786" fontAlgn="auto">
              <a:spcBef>
                <a:spcPts val="0"/>
              </a:spcBef>
              <a:spcAft>
                <a:spcPts val="0"/>
              </a:spcAft>
            </a:pPr>
            <a:r>
              <a:rPr lang="en-US" sz="3800" dirty="0">
                <a:solidFill>
                  <a:prstClr val="black"/>
                </a:solidFill>
                <a:latin typeface="Calibri"/>
                <a:ea typeface="+mn-ea"/>
              </a:rPr>
              <a:t>Submission</a:t>
            </a:r>
          </a:p>
        </p:txBody>
      </p:sp>
      <p:sp>
        <p:nvSpPr>
          <p:cNvPr id="10" name="TextBox 9"/>
          <p:cNvSpPr txBox="1"/>
          <p:nvPr/>
        </p:nvSpPr>
        <p:spPr>
          <a:xfrm>
            <a:off x="12284680" y="9689995"/>
            <a:ext cx="6112032" cy="3143156"/>
          </a:xfrm>
          <a:prstGeom prst="rect">
            <a:avLst/>
          </a:prstGeom>
          <a:noFill/>
          <a:ln>
            <a:solidFill>
              <a:srgbClr val="800000"/>
            </a:solidFill>
          </a:ln>
        </p:spPr>
        <p:txBody>
          <a:bodyPr wrap="none" lIns="217157" tIns="108579" rIns="217157" bIns="108579" rtlCol="0">
            <a:spAutoFit/>
          </a:bodyPr>
          <a:lstStyle/>
          <a:p>
            <a:pPr defTabSz="1085786" fontAlgn="auto">
              <a:spcBef>
                <a:spcPts val="0"/>
              </a:spcBef>
              <a:spcAft>
                <a:spcPts val="0"/>
              </a:spcAft>
            </a:pPr>
            <a:r>
              <a:rPr lang="en-US" sz="3800" dirty="0">
                <a:solidFill>
                  <a:prstClr val="black"/>
                </a:solidFill>
                <a:latin typeface="Calibri"/>
                <a:ea typeface="+mn-ea"/>
              </a:rPr>
              <a:t>Licensing</a:t>
            </a:r>
          </a:p>
          <a:p>
            <a:pPr defTabSz="1085786" fontAlgn="auto">
              <a:spcBef>
                <a:spcPts val="0"/>
              </a:spcBef>
              <a:spcAft>
                <a:spcPts val="0"/>
              </a:spcAft>
            </a:pPr>
            <a:r>
              <a:rPr lang="en-US" sz="3800" dirty="0">
                <a:solidFill>
                  <a:prstClr val="black"/>
                </a:solidFill>
                <a:latin typeface="Calibri"/>
                <a:ea typeface="+mn-ea"/>
              </a:rPr>
              <a:t>Ownership</a:t>
            </a:r>
          </a:p>
          <a:p>
            <a:pPr defTabSz="1085786" fontAlgn="auto">
              <a:spcBef>
                <a:spcPts val="0"/>
              </a:spcBef>
              <a:spcAft>
                <a:spcPts val="0"/>
              </a:spcAft>
            </a:pPr>
            <a:r>
              <a:rPr lang="en-US" sz="3800" dirty="0">
                <a:solidFill>
                  <a:prstClr val="black"/>
                </a:solidFill>
                <a:latin typeface="Calibri"/>
                <a:ea typeface="+mn-ea"/>
              </a:rPr>
              <a:t>Contribution Agreement</a:t>
            </a:r>
          </a:p>
          <a:p>
            <a:pPr defTabSz="1085786" fontAlgn="auto">
              <a:spcBef>
                <a:spcPts val="0"/>
              </a:spcBef>
              <a:spcAft>
                <a:spcPts val="0"/>
              </a:spcAft>
            </a:pPr>
            <a:r>
              <a:rPr lang="en-US" sz="3800" dirty="0">
                <a:solidFill>
                  <a:prstClr val="black"/>
                </a:solidFill>
                <a:latin typeface="Calibri"/>
                <a:ea typeface="+mn-ea"/>
              </a:rPr>
              <a:t>Dependencies to Proprietary</a:t>
            </a:r>
          </a:p>
          <a:p>
            <a:pPr defTabSz="1085786" fontAlgn="auto">
              <a:spcBef>
                <a:spcPts val="0"/>
              </a:spcBef>
              <a:spcAft>
                <a:spcPts val="0"/>
              </a:spcAft>
            </a:pPr>
            <a:r>
              <a:rPr lang="en-US" sz="3800" dirty="0">
                <a:solidFill>
                  <a:prstClr val="black"/>
                </a:solidFill>
                <a:latin typeface="Calibri"/>
                <a:ea typeface="+mn-ea"/>
              </a:rPr>
              <a:t>Apply Apache 2.0</a:t>
            </a:r>
          </a:p>
        </p:txBody>
      </p:sp>
      <p:sp>
        <p:nvSpPr>
          <p:cNvPr id="11" name="TextBox 10"/>
          <p:cNvSpPr txBox="1"/>
          <p:nvPr/>
        </p:nvSpPr>
        <p:spPr>
          <a:xfrm>
            <a:off x="1914304" y="7186174"/>
            <a:ext cx="6241234" cy="1973605"/>
          </a:xfrm>
          <a:prstGeom prst="rect">
            <a:avLst/>
          </a:prstGeom>
          <a:noFill/>
          <a:ln>
            <a:solidFill>
              <a:srgbClr val="800000"/>
            </a:solidFill>
          </a:ln>
        </p:spPr>
        <p:txBody>
          <a:bodyPr wrap="none" lIns="217157" tIns="108579" rIns="217157" bIns="108579" rtlCol="0">
            <a:spAutoFit/>
          </a:bodyPr>
          <a:lstStyle/>
          <a:p>
            <a:pPr defTabSz="1085786" fontAlgn="auto">
              <a:spcBef>
                <a:spcPts val="0"/>
              </a:spcBef>
              <a:spcAft>
                <a:spcPts val="0"/>
              </a:spcAft>
            </a:pPr>
            <a:r>
              <a:rPr lang="en-US" sz="3800" dirty="0">
                <a:solidFill>
                  <a:prstClr val="black"/>
                </a:solidFill>
                <a:latin typeface="Calibri"/>
                <a:ea typeface="+mn-ea"/>
              </a:rPr>
              <a:t>Documentation:</a:t>
            </a:r>
          </a:p>
          <a:p>
            <a:pPr defTabSz="1085786" fontAlgn="auto">
              <a:spcBef>
                <a:spcPts val="0"/>
              </a:spcBef>
              <a:spcAft>
                <a:spcPts val="0"/>
              </a:spcAft>
            </a:pPr>
            <a:r>
              <a:rPr lang="en-US" sz="3800" dirty="0">
                <a:solidFill>
                  <a:prstClr val="black"/>
                </a:solidFill>
                <a:latin typeface="Calibri"/>
                <a:ea typeface="+mn-ea"/>
              </a:rPr>
              <a:t>Requirements, Code, Testing</a:t>
            </a:r>
          </a:p>
          <a:p>
            <a:pPr defTabSz="1085786" fontAlgn="auto">
              <a:spcBef>
                <a:spcPts val="0"/>
              </a:spcBef>
              <a:spcAft>
                <a:spcPts val="0"/>
              </a:spcAft>
            </a:pPr>
            <a:r>
              <a:rPr lang="en-US" sz="3800" dirty="0">
                <a:solidFill>
                  <a:prstClr val="black"/>
                </a:solidFill>
                <a:latin typeface="Calibri"/>
                <a:ea typeface="+mn-ea"/>
              </a:rPr>
              <a:t>Maintenance, Users, Tutorial,</a:t>
            </a:r>
          </a:p>
        </p:txBody>
      </p:sp>
      <p:sp>
        <p:nvSpPr>
          <p:cNvPr id="12" name="TextBox 11"/>
          <p:cNvSpPr txBox="1"/>
          <p:nvPr/>
        </p:nvSpPr>
        <p:spPr>
          <a:xfrm>
            <a:off x="15046635" y="5339498"/>
            <a:ext cx="4952227" cy="2558381"/>
          </a:xfrm>
          <a:prstGeom prst="rect">
            <a:avLst/>
          </a:prstGeom>
          <a:noFill/>
          <a:ln>
            <a:solidFill>
              <a:srgbClr val="800000"/>
            </a:solidFill>
          </a:ln>
        </p:spPr>
        <p:txBody>
          <a:bodyPr wrap="none" lIns="217157" tIns="108579" rIns="217157" bIns="108579" rtlCol="0">
            <a:spAutoFit/>
          </a:bodyPr>
          <a:lstStyle/>
          <a:p>
            <a:pPr defTabSz="1085786" fontAlgn="auto">
              <a:spcBef>
                <a:spcPts val="0"/>
              </a:spcBef>
              <a:spcAft>
                <a:spcPts val="0"/>
              </a:spcAft>
            </a:pPr>
            <a:r>
              <a:rPr lang="en-US" sz="3800" dirty="0">
                <a:solidFill>
                  <a:prstClr val="black"/>
                </a:solidFill>
                <a:latin typeface="Calibri"/>
                <a:ea typeface="+mn-ea"/>
              </a:rPr>
              <a:t>Testing, Testing Suites</a:t>
            </a:r>
          </a:p>
          <a:p>
            <a:pPr defTabSz="1085786" fontAlgn="auto">
              <a:spcBef>
                <a:spcPts val="0"/>
              </a:spcBef>
              <a:spcAft>
                <a:spcPts val="0"/>
              </a:spcAft>
            </a:pPr>
            <a:r>
              <a:rPr lang="en-US" sz="3800" dirty="0">
                <a:solidFill>
                  <a:prstClr val="black"/>
                </a:solidFill>
                <a:latin typeface="Calibri"/>
                <a:ea typeface="+mn-ea"/>
              </a:rPr>
              <a:t>S/W Quality Assurance</a:t>
            </a:r>
          </a:p>
          <a:p>
            <a:pPr defTabSz="1085786" fontAlgn="auto">
              <a:spcBef>
                <a:spcPts val="0"/>
              </a:spcBef>
              <a:spcAft>
                <a:spcPts val="0"/>
              </a:spcAft>
            </a:pPr>
            <a:r>
              <a:rPr lang="en-US" sz="3800" dirty="0">
                <a:solidFill>
                  <a:prstClr val="black"/>
                </a:solidFill>
                <a:latin typeface="Calibri"/>
                <a:ea typeface="+mn-ea"/>
              </a:rPr>
              <a:t>Unit Testing and </a:t>
            </a:r>
          </a:p>
          <a:p>
            <a:pPr defTabSz="1085786" fontAlgn="auto">
              <a:spcBef>
                <a:spcPts val="0"/>
              </a:spcBef>
              <a:spcAft>
                <a:spcPts val="0"/>
              </a:spcAft>
            </a:pPr>
            <a:r>
              <a:rPr lang="en-US" sz="3800" dirty="0">
                <a:solidFill>
                  <a:prstClr val="black"/>
                </a:solidFill>
                <a:latin typeface="Calibri"/>
                <a:ea typeface="+mn-ea"/>
              </a:rPr>
              <a:t>Functional Testing</a:t>
            </a:r>
          </a:p>
        </p:txBody>
      </p:sp>
      <p:cxnSp>
        <p:nvCxnSpPr>
          <p:cNvPr id="3" name="Straight Arrow Connector 2"/>
          <p:cNvCxnSpPr/>
          <p:nvPr/>
        </p:nvCxnSpPr>
        <p:spPr>
          <a:xfrm>
            <a:off x="7364948" y="11412856"/>
            <a:ext cx="4919939" cy="0"/>
          </a:xfrm>
          <a:prstGeom prst="straightConnector1">
            <a:avLst/>
          </a:prstGeom>
          <a:ln>
            <a:solidFill>
              <a:srgbClr val="800000"/>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a:stCxn id="11" idx="3"/>
          </p:cNvCxnSpPr>
          <p:nvPr/>
        </p:nvCxnSpPr>
        <p:spPr>
          <a:xfrm flipV="1">
            <a:off x="8155538" y="8097275"/>
            <a:ext cx="3800750" cy="75702"/>
          </a:xfrm>
          <a:prstGeom prst="straightConnector1">
            <a:avLst/>
          </a:prstGeom>
          <a:ln>
            <a:solidFill>
              <a:srgbClr val="800000"/>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a:endCxn id="12" idx="1"/>
          </p:cNvCxnSpPr>
          <p:nvPr/>
        </p:nvCxnSpPr>
        <p:spPr>
          <a:xfrm>
            <a:off x="12547295" y="6539857"/>
            <a:ext cx="2499340" cy="78832"/>
          </a:xfrm>
          <a:prstGeom prst="straightConnector1">
            <a:avLst/>
          </a:prstGeom>
          <a:ln>
            <a:solidFill>
              <a:srgbClr val="800000"/>
            </a:solidFill>
            <a:headEnd type="arrow"/>
            <a:tailEnd type="arrow"/>
          </a:ln>
        </p:spPr>
        <p:style>
          <a:lnRef idx="2">
            <a:schemeClr val="accent1"/>
          </a:lnRef>
          <a:fillRef idx="0">
            <a:schemeClr val="accent1"/>
          </a:fillRef>
          <a:effectRef idx="1">
            <a:schemeClr val="accent1"/>
          </a:effectRef>
          <a:fontRef idx="minor">
            <a:schemeClr val="tx1"/>
          </a:fontRef>
        </p:style>
      </p:cxnSp>
      <p:pic>
        <p:nvPicPr>
          <p:cNvPr id="13" name="Picture 1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19470" y="11967177"/>
            <a:ext cx="5736291" cy="1034122"/>
          </a:xfrm>
          <a:prstGeom prst="rect">
            <a:avLst/>
          </a:prstGeom>
        </p:spPr>
      </p:pic>
      <p:sp>
        <p:nvSpPr>
          <p:cNvPr id="2" name="Slide Number Placeholder 1"/>
          <p:cNvSpPr>
            <a:spLocks noGrp="1"/>
          </p:cNvSpPr>
          <p:nvPr>
            <p:ph type="sldNum" sz="quarter" idx="12"/>
          </p:nvPr>
        </p:nvSpPr>
        <p:spPr/>
        <p:txBody>
          <a:bodyPr/>
          <a:lstStyle/>
          <a:p>
            <a:fld id="{E005883B-EB10-784D-B4A6-B41C0357054F}" type="slidenum">
              <a:rPr lang="en-US" smtClean="0">
                <a:solidFill>
                  <a:prstClr val="black">
                    <a:tint val="75000"/>
                  </a:prstClr>
                </a:solidFill>
              </a:rPr>
              <a:pPr/>
              <a:t>9</a:t>
            </a:fld>
            <a:endParaRPr lang="en-US">
              <a:solidFill>
                <a:prstClr val="black">
                  <a:tint val="75000"/>
                </a:prstClr>
              </a:solidFill>
            </a:endParaRPr>
          </a:p>
        </p:txBody>
      </p:sp>
      <p:sp>
        <p:nvSpPr>
          <p:cNvPr id="5" name="TextBox 4"/>
          <p:cNvSpPr txBox="1"/>
          <p:nvPr/>
        </p:nvSpPr>
        <p:spPr>
          <a:xfrm>
            <a:off x="3657709" y="3827036"/>
            <a:ext cx="7975683" cy="1250330"/>
          </a:xfrm>
          <a:prstGeom prst="rect">
            <a:avLst/>
          </a:prstGeom>
          <a:noFill/>
          <a:ln>
            <a:solidFill>
              <a:srgbClr val="0000FF"/>
            </a:solidFill>
          </a:ln>
        </p:spPr>
        <p:txBody>
          <a:bodyPr wrap="none" lIns="217157" tIns="108579" rIns="217157" bIns="108579" rtlCol="0">
            <a:spAutoFit/>
          </a:bodyPr>
          <a:lstStyle/>
          <a:p>
            <a:pPr defTabSz="1085786" fontAlgn="auto">
              <a:spcBef>
                <a:spcPts val="0"/>
              </a:spcBef>
              <a:spcAft>
                <a:spcPts val="0"/>
              </a:spcAft>
            </a:pPr>
            <a:r>
              <a:rPr lang="en-US" sz="6700" b="1" dirty="0">
                <a:solidFill>
                  <a:prstClr val="black"/>
                </a:solidFill>
                <a:latin typeface="Calibri"/>
                <a:ea typeface="+mn-ea"/>
              </a:rPr>
              <a:t>OSEHRA Certification</a:t>
            </a:r>
          </a:p>
        </p:txBody>
      </p:sp>
    </p:spTree>
    <p:extLst>
      <p:ext uri="{BB962C8B-B14F-4D97-AF65-F5344CB8AC3E}">
        <p14:creationId xmlns:p14="http://schemas.microsoft.com/office/powerpoint/2010/main" val="333599953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Title &amp; Subtitle light">
  <a:themeElements>
    <a:clrScheme name="Title &amp; Subtitle l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Subtitle light">
      <a:majorFont>
        <a:latin typeface="Arial Bold"/>
        <a:ea typeface="ヒラギノ角ゴ ProN W6"/>
        <a:cs typeface="ヒラギノ角ゴ ProN W6"/>
      </a:majorFont>
      <a:minorFont>
        <a:latin typeface="Arial"/>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Subtitle l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1.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2.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3.xml><?xml version="1.0" encoding="utf-8"?>
<a:theme xmlns:a="http://schemas.openxmlformats.org/drawingml/2006/main" name="9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4.xml><?xml version="1.0" encoding="utf-8"?>
<a:theme xmlns:a="http://schemas.openxmlformats.org/drawingml/2006/main" name="10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5.xml><?xml version="1.0" encoding="utf-8"?>
<a:theme xmlns:a="http://schemas.openxmlformats.org/drawingml/2006/main" name="1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6.xml><?xml version="1.0" encoding="utf-8"?>
<a:theme xmlns:a="http://schemas.openxmlformats.org/drawingml/2006/main" name="1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7.xml><?xml version="1.0" encoding="utf-8"?>
<a:theme xmlns:a="http://schemas.openxmlformats.org/drawingml/2006/main" name="1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8.xml><?xml version="1.0" encoding="utf-8"?>
<a:theme xmlns:a="http://schemas.openxmlformats.org/drawingml/2006/main" name="1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9.xml><?xml version="1.0" encoding="utf-8"?>
<a:theme xmlns:a="http://schemas.openxmlformats.org/drawingml/2006/main" name="1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itle &amp; Bullets light">
  <a:themeElements>
    <a:clrScheme name="Title &amp; Bullets l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light">
      <a:majorFont>
        <a:latin typeface="Arial Bold"/>
        <a:ea typeface="ヒラギノ角ゴ ProN W6"/>
        <a:cs typeface="ヒラギノ角ゴ ProN W6"/>
      </a:majorFont>
      <a:minorFont>
        <a:latin typeface="Arial"/>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l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1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lean background">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411</TotalTime>
  <Pages>0</Pages>
  <Words>2235</Words>
  <Characters>0</Characters>
  <Application>Microsoft Office PowerPoint</Application>
  <PresentationFormat>Custom</PresentationFormat>
  <Lines>0</Lines>
  <Paragraphs>550</Paragraphs>
  <Slides>72</Slides>
  <Notes>40</Notes>
  <HiddenSlides>0</HiddenSlides>
  <MMClips>0</MMClips>
  <ScaleCrop>false</ScaleCrop>
  <HeadingPairs>
    <vt:vector size="4" baseType="variant">
      <vt:variant>
        <vt:lpstr>Theme</vt:lpstr>
      </vt:variant>
      <vt:variant>
        <vt:i4>20</vt:i4>
      </vt:variant>
      <vt:variant>
        <vt:lpstr>Slide Titles</vt:lpstr>
      </vt:variant>
      <vt:variant>
        <vt:i4>72</vt:i4>
      </vt:variant>
    </vt:vector>
  </HeadingPairs>
  <TitlesOfParts>
    <vt:vector size="92" baseType="lpstr">
      <vt:lpstr>Title &amp; Subtitle light</vt:lpstr>
      <vt:lpstr>Title &amp; Bullets light</vt:lpstr>
      <vt:lpstr>Clean background</vt:lpstr>
      <vt:lpstr>Office Theme</vt:lpstr>
      <vt:lpstr>1_Office Theme</vt:lpstr>
      <vt:lpstr>2_Office Theme</vt:lpstr>
      <vt:lpstr>3_Office Theme</vt:lpstr>
      <vt:lpstr>4_Office Theme</vt:lpstr>
      <vt:lpstr>5_Office Theme</vt:lpstr>
      <vt:lpstr>6_Office Theme</vt:lpstr>
      <vt:lpstr>7_Office Theme</vt:lpstr>
      <vt:lpstr>8_Office Theme</vt:lpstr>
      <vt:lpstr>9_Office Theme</vt:lpstr>
      <vt:lpstr>10_Office Theme</vt:lpstr>
      <vt:lpstr>11_Office Theme</vt:lpstr>
      <vt:lpstr>12_Office Theme</vt:lpstr>
      <vt:lpstr>13_Office Theme</vt:lpstr>
      <vt:lpstr>14_Office Theme</vt:lpstr>
      <vt:lpstr>15_Office Theme</vt:lpstr>
      <vt:lpstr>16_Office Theme</vt:lpstr>
      <vt:lpstr>Building an  Open Source HER for All</vt:lpstr>
      <vt:lpstr>  Open Source Solutions for Health IT </vt:lpstr>
      <vt:lpstr>Who We Serve:  Our Stakeholders by Number </vt:lpstr>
      <vt:lpstr>History of EHR in GOV</vt:lpstr>
      <vt:lpstr>Health IT Environments</vt:lpstr>
      <vt:lpstr>PowerPoint Presentation</vt:lpstr>
      <vt:lpstr>Custodial Agent</vt:lpstr>
      <vt:lpstr>PowerPoint Presentation</vt:lpstr>
      <vt:lpstr>Code Contribution-Acceptance</vt:lpstr>
      <vt:lpstr>PowerPoint Presentation</vt:lpstr>
      <vt:lpstr>PowerPoint Presentation</vt:lpstr>
      <vt:lpstr>Refactoring Scheduling Module</vt:lpstr>
      <vt:lpstr>Enabling EHR Development</vt:lpstr>
      <vt:lpstr>OSEHRA Offerings</vt:lpstr>
      <vt:lpstr>PowerPoint Presentation</vt:lpstr>
      <vt:lpstr>PowerPoint Presentation</vt:lpstr>
      <vt:lpstr>PowerPoint Presentation</vt:lpstr>
      <vt:lpstr>Innovation Agent Open Source on the Move</vt:lpstr>
      <vt:lpstr>Software Tools</vt:lpstr>
      <vt:lpstr>OSEHRA Web Site</vt:lpstr>
      <vt:lpstr>Git Repository</vt:lpstr>
      <vt:lpstr>KIDS Builds</vt:lpstr>
      <vt:lpstr>Continuous Integration Dashboard - CDash</vt:lpstr>
      <vt:lpstr>Code Review - Gerrit</vt:lpstr>
      <vt:lpstr>Community Innovation – Technical Journal</vt:lpstr>
      <vt:lpstr>Issue Tracker – JIRA</vt:lpstr>
      <vt:lpstr>Auto Generated Documentation</vt:lpstr>
      <vt:lpstr>Growing the Community</vt:lpstr>
      <vt:lpstr>healthcare</vt:lpstr>
      <vt:lpstr>is</vt:lpstr>
      <vt:lpstr>COMPLEX</vt:lpstr>
      <vt:lpstr>EHR</vt:lpstr>
      <vt:lpstr>PowerPoint Presentation</vt:lpstr>
      <vt:lpstr>Large</vt:lpstr>
      <vt:lpstr>Knowledge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27,061</vt:lpstr>
      <vt:lpstr>2.4 MLoc</vt:lpstr>
      <vt:lpstr>PowerPoint Presentation</vt:lpstr>
      <vt:lpstr>PowerPoint Presentation</vt:lpstr>
      <vt:lpstr>PowerPoint Presentation</vt:lpstr>
      <vt:lpstr>Critical Mass</vt:lpstr>
      <vt:lpstr>1,000 LOC</vt:lpstr>
      <vt:lpstr>5,000</vt:lpstr>
      <vt:lpstr>10,000</vt:lpstr>
      <vt:lpstr>PowerPoint Presentation</vt:lpstr>
      <vt:lpstr>Software  is not enough</vt:lpstr>
      <vt:lpstr>Living Community</vt:lpstr>
      <vt:lpstr>Can’t buy that…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Accessible…</vt:lpstr>
      <vt:lpstr>PowerPoint Presentation</vt:lpstr>
      <vt:lpstr>PowerPoint Presentation</vt:lpstr>
      <vt:lpstr>PowerPoint Presentation</vt:lpstr>
      <vt:lpstr>PowerPoint Presentation</vt:lpstr>
      <vt:lpstr>PowerPoint Presentation</vt:lpstr>
      <vt:lpstr>Tutorials</vt:lpstr>
      <vt:lpstr>Join Us ! Building an Open Source EHR for All</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ibanez</dc:creator>
  <cp:lastModifiedBy>ibanez</cp:lastModifiedBy>
  <cp:revision>93</cp:revision>
  <dcterms:modified xsi:type="dcterms:W3CDTF">2012-07-19T18:43:02Z</dcterms:modified>
</cp:coreProperties>
</file>